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55" d="100"/>
          <a:sy n="55" d="100"/>
        </p:scale>
        <p:origin x="-2202" y="-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8C861C-951F-43FB-9F17-08EC3BE33D29}" type="datetimeFigureOut">
              <a:rPr lang="ru-RU" smtClean="0"/>
              <a:pPr/>
              <a:t>11.03.2022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1FDCBA-7009-450B-87E2-2B47B2271F1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5181600"/>
            <a:ext cx="5143500" cy="13208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6832600"/>
            <a:ext cx="5143500" cy="7112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4800600" y="8473440"/>
            <a:ext cx="1714500" cy="487680"/>
          </a:xfrm>
        </p:spPr>
        <p:txBody>
          <a:bodyPr/>
          <a:lstStyle>
            <a:lvl1pPr>
              <a:defRPr sz="1400"/>
            </a:lvl1pPr>
          </a:lstStyle>
          <a:p>
            <a:fld id="{5222E94F-4EE6-40B8-A8B4-BF1852EE07EE}" type="datetimeFigureOut">
              <a:rPr lang="ru-RU" smtClean="0"/>
              <a:pPr/>
              <a:t>11.03.2022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173986" y="8473440"/>
            <a:ext cx="2606040" cy="48768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912114" y="8473440"/>
            <a:ext cx="914400" cy="487680"/>
          </a:xfrm>
        </p:spPr>
        <p:txBody>
          <a:bodyPr/>
          <a:lstStyle/>
          <a:p>
            <a:fld id="{40C2B475-8842-469A-9374-7D57E996F63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678656" y="4864100"/>
            <a:ext cx="5486400" cy="170688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685800" y="6731000"/>
            <a:ext cx="5486400" cy="9144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678656" y="4864100"/>
            <a:ext cx="171450" cy="170688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685800" y="6731000"/>
            <a:ext cx="171450" cy="9144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2E94F-4EE6-40B8-A8B4-BF1852EE07EE}" type="datetimeFigureOut">
              <a:rPr lang="ru-RU" smtClean="0"/>
              <a:pPr/>
              <a:t>11.03.2022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2B475-8842-469A-9374-7D57E996F6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2E94F-4EE6-40B8-A8B4-BF1852EE07EE}" type="datetimeFigureOut">
              <a:rPr lang="ru-RU" smtClean="0"/>
              <a:pPr/>
              <a:t>11.03.2022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2B475-8842-469A-9374-7D57E996F63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342900" y="8470900"/>
            <a:ext cx="61722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258661" y="8658391"/>
            <a:ext cx="254465" cy="90236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1015325" y="4269269"/>
            <a:ext cx="780288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2E94F-4EE6-40B8-A8B4-BF1852EE07EE}" type="datetimeFigureOut">
              <a:rPr lang="ru-RU" smtClean="0"/>
              <a:pPr/>
              <a:t>11.03.2022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2B475-8842-469A-9374-7D57E996F63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42900" y="1625600"/>
            <a:ext cx="6172200" cy="658368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3962400"/>
            <a:ext cx="5143500" cy="14224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71550" y="5689600"/>
            <a:ext cx="5086350" cy="1524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800600" y="8473440"/>
            <a:ext cx="1714500" cy="487680"/>
          </a:xfrm>
        </p:spPr>
        <p:txBody>
          <a:bodyPr/>
          <a:lstStyle/>
          <a:p>
            <a:fld id="{5222E94F-4EE6-40B8-A8B4-BF1852EE07EE}" type="datetimeFigureOut">
              <a:rPr lang="ru-RU" smtClean="0"/>
              <a:pPr/>
              <a:t>11.03.2022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173986" y="8473440"/>
            <a:ext cx="2606040" cy="48768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02386" y="8473440"/>
            <a:ext cx="1140714" cy="487680"/>
          </a:xfrm>
        </p:spPr>
        <p:txBody>
          <a:bodyPr/>
          <a:lstStyle/>
          <a:p>
            <a:fld id="{40C2B475-8842-469A-9374-7D57E996F63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85800" y="3759200"/>
            <a:ext cx="5486400" cy="170688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85800" y="3759200"/>
            <a:ext cx="171450" cy="170688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04800"/>
            <a:ext cx="6172200" cy="12192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2E94F-4EE6-40B8-A8B4-BF1852EE07EE}" type="datetimeFigureOut">
              <a:rPr lang="ru-RU" smtClean="0"/>
              <a:pPr/>
              <a:t>11.03.2022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2B475-8842-469A-9374-7D57E996F63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342900" y="1625600"/>
            <a:ext cx="3031236" cy="658368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3474149" y="1621536"/>
            <a:ext cx="3031236" cy="658368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04800"/>
            <a:ext cx="6172200" cy="12192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1714500"/>
            <a:ext cx="3030141" cy="9144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3486151" y="1727200"/>
            <a:ext cx="3031331" cy="9144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2E94F-4EE6-40B8-A8B4-BF1852EE07EE}" type="datetimeFigureOut">
              <a:rPr lang="ru-RU" smtClean="0"/>
              <a:pPr/>
              <a:t>11.03.2022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2B475-8842-469A-9374-7D57E996F63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342900" y="2844800"/>
            <a:ext cx="3028950" cy="5384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3486150" y="2844800"/>
            <a:ext cx="3028950" cy="5384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04800"/>
            <a:ext cx="6172200" cy="12192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2E94F-4EE6-40B8-A8B4-BF1852EE07EE}" type="datetimeFigureOut">
              <a:rPr lang="ru-RU" smtClean="0"/>
              <a:pPr/>
              <a:t>11.03.2022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2B475-8842-469A-9374-7D57E996F63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258661" y="8658391"/>
            <a:ext cx="254465" cy="90236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2E94F-4EE6-40B8-A8B4-BF1852EE07EE}" type="datetimeFigureOut">
              <a:rPr lang="ru-RU" smtClean="0"/>
              <a:pPr/>
              <a:t>11.03.2022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2B475-8842-469A-9374-7D57E996F63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342900" y="8470900"/>
            <a:ext cx="61722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258661" y="8658391"/>
            <a:ext cx="254465" cy="90236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43450" y="406400"/>
            <a:ext cx="1885950" cy="11176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743450" y="1625601"/>
            <a:ext cx="1885950" cy="6457951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2E94F-4EE6-40B8-A8B4-BF1852EE07EE}" type="datetimeFigureOut">
              <a:rPr lang="ru-RU" smtClean="0"/>
              <a:pPr/>
              <a:t>11.03.2022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2B475-8842-469A-9374-7D57E996F63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342900" y="8470900"/>
            <a:ext cx="61722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610264" y="4432300"/>
            <a:ext cx="804672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258661" y="8658391"/>
            <a:ext cx="254465" cy="90236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228600" y="406400"/>
            <a:ext cx="4286250" cy="7620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667808"/>
            <a:ext cx="6172200" cy="899584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42900" y="2540000"/>
            <a:ext cx="6172200" cy="5693664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625600"/>
            <a:ext cx="6172200" cy="7112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2E94F-4EE6-40B8-A8B4-BF1852EE07EE}" type="datetimeFigureOut">
              <a:rPr lang="ru-RU" smtClean="0"/>
              <a:pPr/>
              <a:t>11.03.2022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2B475-8842-469A-9374-7D57E996F63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342900" y="8470900"/>
            <a:ext cx="61722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258661" y="8658391"/>
            <a:ext cx="254465" cy="90236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342900" y="667808"/>
            <a:ext cx="137160" cy="9144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42900" y="203200"/>
            <a:ext cx="6172200" cy="13208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42900" y="1625600"/>
            <a:ext cx="6172200" cy="654710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800600" y="8475133"/>
            <a:ext cx="1716786" cy="48768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222E94F-4EE6-40B8-A8B4-BF1852EE07EE}" type="datetimeFigureOut">
              <a:rPr lang="ru-RU" smtClean="0"/>
              <a:pPr/>
              <a:t>11.03.2022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173986" y="8475133"/>
            <a:ext cx="2628900" cy="48768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59486" y="8475133"/>
            <a:ext cx="1485900" cy="48768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40C2B475-8842-469A-9374-7D57E996F63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342900" y="8470900"/>
            <a:ext cx="61722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342900" y="1524000"/>
            <a:ext cx="61722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258661" y="8658391"/>
            <a:ext cx="254465" cy="90236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natatoys.ru/raznoe/kak-delayut-igrushki-myagkie.html" TargetMode="External"/><Relationship Id="rId2" Type="http://schemas.openxmlformats.org/officeDocument/2006/relationships/hyperlink" Target="http://umnotour.ru/content/primery-ispolzovaniya-igrushek-v-interere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kchetverg.ru/2017/10/06/vidy-myagkix-igrushek/" TargetMode="External"/><Relationship Id="rId4" Type="http://schemas.openxmlformats.org/officeDocument/2006/relationships/hyperlink" Target="https://www.mamask.ru/leisure/13-rest/1735-kak-rozhdajetsja-mjagkaja-igrushka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00174" y="285720"/>
            <a:ext cx="378621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АДМИНИСТРАЦИЯ ГОРОДА ПСКОВА МБОУ «Средняя общеобразовательная школа №1 им. Л.М.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Поземского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» города Пскова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85926" y="2571736"/>
            <a:ext cx="350046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Проектная работа</a:t>
            </a:r>
          </a:p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Тема: «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Мягкая игрушка в интерьере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технологии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286256" y="5643570"/>
            <a:ext cx="235745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Выполнила: Ученица 8 А класса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Филатова Екатерина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Руководитель: учитель технологии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Григорьева Майя Евгеньевна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786058" y="8497669"/>
            <a:ext cx="15001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ПСКОВ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2022 г.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57298" y="214282"/>
            <a:ext cx="42148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Интерактивные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игрушки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7166" y="1571604"/>
            <a:ext cx="621510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sz="2400" dirty="0" smtClean="0"/>
              <a:t>Интерактивные </a:t>
            </a:r>
            <a:r>
              <a:rPr lang="ru-RU" sz="2400" dirty="0" smtClean="0"/>
              <a:t>игрушки – многофункциональные (поют, разговаривают, танцуют), используется световое, музыкальное </a:t>
            </a:r>
            <a:r>
              <a:rPr lang="ru-RU" sz="2400" dirty="0" smtClean="0"/>
              <a:t>сопровождение.</a:t>
            </a:r>
            <a:endParaRPr lang="ru-RU" sz="2400" dirty="0"/>
          </a:p>
        </p:txBody>
      </p:sp>
      <p:pic>
        <p:nvPicPr>
          <p:cNvPr id="4" name="Рисунок 3" descr="лакшери медмедь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85860" y="3643306"/>
            <a:ext cx="4214842" cy="407196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794" y="214282"/>
            <a:ext cx="53578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Как делают мягкие игрушки?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8604" y="1643042"/>
            <a:ext cx="607223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Отправляясь в магазин, чтобы купить игрушку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мы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редко задумываемся над тем, сколько труда, умения и таланта вложено в создание даже самой простой мягкой меховой зверушки, не говоря уже о сложных конструкторах или великолепных дизайнерских куклах. Создание каждого нового образца — это работа целого коллектива людей, каждый из которых выполняет свою часть работы, чтобы в итоге получился симпатичный пушистый зверек или мягкая кукла.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грусц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298" y="4786314"/>
            <a:ext cx="4251573" cy="350046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42" y="214282"/>
            <a:ext cx="5929354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Для создания мягкой игрушки понадобится: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- выкройка игрушки;</a:t>
            </a:r>
          </a:p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- кусочки меха, ткани, кожи;</a:t>
            </a:r>
          </a:p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- иголка;</a:t>
            </a:r>
          </a:p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- нитки;</a:t>
            </a:r>
          </a:p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синтепон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или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холлофайбер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- ножницы;</a:t>
            </a:r>
          </a:p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- мелок;</a:t>
            </a:r>
          </a:p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- фурнитура для носика и глаз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8604" y="4000496"/>
            <a:ext cx="607223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Подбираем выкройки разных игрушек: мишек, зайчиков, собачек и других зверушек. После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эого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делаем выкройку в натуральную величину. На каждой детали напишем ее необходимое количество. Подбираем необходимые материалы. Это могут быть самые разнообразные ткани, мех с коротким или длинным ворсом, кусочки кожи и так далее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Положим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материал изнаночной стороной вверх,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приложим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выкройки, учитывая направление ворса (если шьете игрушку из меха).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Нужно учитывать,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что детали нужно выкраивать в зеркальном отображении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Детали вырежьте, причем если выкраивали их из фетра, пальтовых тканей или пушистого меха, то припуски на швы оставлять не нужно.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8670" y="857224"/>
            <a:ext cx="56436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\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8604" y="357158"/>
            <a:ext cx="6072230" cy="7786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Если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шьете игрушку из более тонкого материала, оставьте припуски на швы по 0,5-1 см по всем срезам и вырежьте детали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Соедините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попарно детали живота, лап, ушек и головы. Сложите их лицевыми сторонами внутрь и прошейте вдоль срезов вручную петельным швом. Стежки старайтесь делать как можно ровнее и ближе друг к другу. Детали из тонких материалов прострочите на швейной машинке, оставляя незашитыми несколько сантиметров.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Выверните детали на лицевую сторону, расправьте швы. Набейте их наполнителем. Лучше всего подойдут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синтепон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или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холлофайбер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Их можно приобрести в магазинах для рукоделия или распороть старую куртку и вытащить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синтепон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оттуда.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Приложите к голове ушки, подверните срез внутрь деталей и пришейте их потайными стежками вручную. Аналогичным образом пришейте к туловищу лапы, хвост и соедините голову и тело игрушки.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Носик и глазки можно приклеить с помощью горячего пистолета уже готовые или вышить их нитками на мордочке. Повяжите на голову или шею бантик. Сшейте или свяжите игрушке нужную одежду, и она непременно станет самой любимой у вас и вашего ребенка.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56" y="214282"/>
            <a:ext cx="55721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Использование мягких игрушек в интерьере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5728" y="1500166"/>
            <a:ext cx="6286544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sz="2000" dirty="0" smtClean="0"/>
              <a:t>Часто после сделанного капитально ремонта нас охватывает чувство, будто бы в нашем жилище чего-то не хватает. На первый взгляд, всё сделано, как надо: мебель, отделка стен, цветовая гамма и т.д. Но постоянно в воздухе витает мысль, что квартира наполнена пустотой и серостью.</a:t>
            </a:r>
          </a:p>
          <a:p>
            <a:pPr fontAlgn="base"/>
            <a:r>
              <a:rPr lang="ru-RU" sz="2000" dirty="0" smtClean="0"/>
              <a:t>Исправить это можно очень легко. Достаточно украсить интерьер мягкими игрушками. Но игрушки нужно подбирать так, чтобы не было перебора с колоритом и оттенками красок.</a:t>
            </a:r>
          </a:p>
          <a:p>
            <a:pPr fontAlgn="base"/>
            <a:r>
              <a:rPr lang="ru-RU" sz="2000" dirty="0" smtClean="0"/>
              <a:t>На сегодняшний день мягкие игрушки бывают самых различных цветов. Для интерьера наиболее подходящими являются спокойные тона: серый, бежевый, белый. Они способны оживить обстановку и в то же время не отвлекать на себя лишнего внимания. Например, плюшевый медведь в интерьере может стать не просто предметом украшения, а настоящими вашим другом, который будет радовать глаз и благодаря своему милому виду снимать напряжение после тяжелого рабочего дня. </a:t>
            </a:r>
            <a:endParaRPr lang="ru-RU"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604" y="285720"/>
            <a:ext cx="607223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sz="2000" dirty="0" smtClean="0"/>
              <a:t>А если в таком персонаже в добавок разглядеть черты дорого сердцу человека, то он для вас станет бесценным.</a:t>
            </a:r>
          </a:p>
          <a:p>
            <a:pPr fontAlgn="base"/>
            <a:r>
              <a:rPr lang="ru-RU" sz="2000" dirty="0" smtClean="0"/>
              <a:t>Украшением интерьера может стать и игрушка, которая подарена людьми, занимающими в вашей жизни важное место. Такой подарок несомненно будет для вас излучателем доброты, тепла и света. В этой игрушке вы сможете разглядеть самое главное – её образ 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душу</a:t>
            </a:r>
            <a:r>
              <a:rPr lang="ru-RU" sz="2000" dirty="0" smtClean="0"/>
              <a:t>. Тем более мягкие игрушки в доме создают атмосферу тепла и благополучия. В первую очередь, такие вещи характеризуют хозяина квартиры, говорят о его доброте, бескорыстности и мягкости.</a:t>
            </a:r>
            <a:endParaRPr lang="ru-RU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428604" y="4357686"/>
            <a:ext cx="58579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Выбор выкройки и материалов для игрушки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042" y="5786446"/>
            <a:ext cx="60007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Я решила выбрать выкройку зайца из любимой игры.  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бонни такой зайчик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43050" y="6357950"/>
            <a:ext cx="3643338" cy="2049378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604" y="357158"/>
            <a:ext cx="600079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Материалы я выбрала наиболее удобные и доступные. Удобство их было в том, что он довольно неприхотливы и мы ранее с учителем уже его использовали, следовательно, мне не составило особого труда сделать игрушку. А так же они находились у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меня дома и на них не нужно было тратить деньги.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материалы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71612" y="3857620"/>
            <a:ext cx="3786136" cy="3857652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3116" y="214282"/>
            <a:ext cx="27146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Заключение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8604" y="1000100"/>
            <a:ext cx="61436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Моя игрушка получилась не самая идеальная. При отсутствии практики моя игрушка вышла не очень аккуратная. Но я старалась и затратила довольно большое количество времени. Теперь благодаря ней 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огу украсить свою комнату. Родителям и знакомым она очень понравилась.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20220311_17365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85926" y="3214678"/>
            <a:ext cx="3500462" cy="4081359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5860" y="428596"/>
            <a:ext cx="43577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Список литературы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8604" y="1357290"/>
            <a:ext cx="607223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  <a:hlinkClick r:id="rId2"/>
              </a:rPr>
              <a:t>http://umnotour.ru/content/primery-ispolzovaniya-igrushek-v-interere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  <a:hlinkClick r:id="rId3"/>
              </a:rPr>
              <a:t>https://natatoys.ru/raznoe/kak-delayut-igrushki-myagkie.html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  <a:hlinkClick r:id="rId4"/>
              </a:rPr>
              <a:t>https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hlinkClick r:id="rId4"/>
              </a:rPr>
              <a:t>://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hlinkClick r:id="rId4"/>
              </a:rPr>
              <a:t>www.mamask.ru/leisure/13-rest/1735-kak-rozhdajetsja-mjagkaja-igrushka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hlinkClick r:id="rId5"/>
              </a:rPr>
              <a:t>http://www.kchetverg.ru/2017/10/06/vidy-myagkix-igrushek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hlinkClick r:id="rId5"/>
              </a:rPr>
              <a:t>/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28802" y="285720"/>
            <a:ext cx="32147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ОГЛАВЛЕНИЕ</a:t>
            </a:r>
            <a:endParaRPr lang="ru-RU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642918" y="1214414"/>
            <a:ext cx="5857916" cy="8156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Введение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Основная часть.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1. История появления мягкой игрушки.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2. Виды мягких игрушек.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2.1. Классические.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2.2. Корпоративные.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2.3. Развивающие.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2.4. Музыкальные.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2.5. Интерактивные.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Как делают мягкие игрушки.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Использование в интерьере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Выбор выкройки и материалов для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игрушки.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Заключение.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Список литературы.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604" y="785786"/>
            <a:ext cx="607223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Взрослые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 дети любят мягкие игрушки, они неотделимая часть детства. 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Милые игрушки становятся  первыми друзьями по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игре,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ребенок учится с ними говорить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С этими игрушками ребенку веселее кушать, приятнее засыпать, мягкие любимцы идут вместе с ним гулять, ходят в детский сад. У мягких игрушек нет жестких кромок, острых углов, об них нельзя пораниться, поцарапаться, поэтому они в этом плане безопасны для ребенка.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Мягкие игрушки – это особая категория детских товаров. Для изготовления таких игрушек используются специальные приятные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наощупь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материалы. Например, бархат или велюр, плюш или трикотаж. Большинство детей обожают мягкие игрушки: они подходят как малышам, так и ребятам постарше. Подобные вещи вызывают приятное ощущение уюта, тепла и спокойствия. Кроме всего прочего мягкие игрушки полезны для развития мелкой моторики рук и психологического развития ребенка.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57430" y="214282"/>
            <a:ext cx="22145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Введение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042" y="7143768"/>
            <a:ext cx="57864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Причина: я выбрала именно такую тему проекта потому что когда-то давно моя бабушка занималась рукоделием и мне захотелось узнать об игрушках побольше.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7166" y="1428728"/>
            <a:ext cx="621510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Задача: ознакомиться с мягкими игрушками и изучить необходимую литературу.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Разобрать как с помощью мягких игрушек можно украсить современный интерьер.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8604" y="500034"/>
            <a:ext cx="61436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Цель: попробовать сделать мягкую игрушку своими руками.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042" y="3143240"/>
            <a:ext cx="57864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История появления мягкой игрушки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8604" y="4786314"/>
            <a:ext cx="607223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Первые упоминания об игрушках можно встретить в книгах античного мира. Также игрушки изображали на сосудах и фресках. Но самые лучшие свидетельства – это сами игрушки, найденные археологами.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Игрушки Древнего Египта датируются серединой III тысячелетия до н.э. Это были миниатюрные фигурки кошек, собак, коров, тигров, выполненные из дерева.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Древние мастера изображали животных с большим знанием дела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66" y="428596"/>
            <a:ext cx="6215106" cy="8402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Древние мастера изображали животных с большим знанием дела. В Древнем Египте впервые встречаются игрушки с проволочным механизмом движения, благодаря которому, например, крокодил мог открывать пасть.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Много детских игрушек археологи нашли в Италии на раскопках Помпеи, которая была уничтожена извержением Везувия в 79 году. Среди них много было погремушек-трещоток. Одни были в виде небольшого диска на рукоятке, к которому крепились бубенчики, а другие – пустотелые фигурки утки, лошади и свиньи, внутри которых перекатывались шарики.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Древней Греции и Древнем Риме новорожденным дарили погремушки и трещотки. Считалось, что трещотки отпугивают злых духов. Матери и няньки укладывали детей спать, стуча погремушками по краю колыбели.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Множество игрушек, изображавших мамонта, носорога, медведя, было найдено на территории Сибири. Они были выполнены из бивня мамонта и мягкого камня за 35-12 тыс. лет до н.э. Такие же игрушки были найдены и на территории современной Украины и других районов. Поражает мастерство скульпторов каменного века, создавших максимально приближенные к оригиналу фигурки человека, птицы, животных. На территории Новгорода найдено большое количество игрушек из дерева.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66" y="571472"/>
            <a:ext cx="6143668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Куклы тоже ведут свое летоисчисление из глубокой древности. Самые древние куклы из Египта. Они насчитывают около 4 тысяч лет. Куклы были найдены самые разнообразные: грубые чурбаны без рук и без ног, с руками и ногами из тонких палочек. Попадались детально проработанные куклы. Волосы делали из деревянных или нитяных бус. Куклы использовались в обрядах и служили символами культа.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Девушки Древней Греции и Рима хранили кукол до замужества, а после приносили их в дар богине Афродите и Венере. Но присутствовали и игровые куклы. В основном их делали подвижными из глины и дерева. В то время уже существовали куклы-марионетки.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Жизненный путь игрушек в средневековье неизвестен. Первые сведения об игрушках этой эпохи относятся только к эпохе Возрождения. Даже современное название "игрушка" возникло только после 1523 года во Франции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Сейчас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в 21-м веке, мягкая игрушка остается популярной как одно из самых ярких воспоминаний о детстве.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57232" y="7572396"/>
            <a:ext cx="5286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Виды мягких игрушек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80" y="500034"/>
            <a:ext cx="5786478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Мягкие игрушки делятся на несколько видов: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•Классические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•Корпоративные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•Развивающие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•Музыкальные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57364" y="2500298"/>
            <a:ext cx="3143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Классические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7166" y="3286116"/>
            <a:ext cx="621510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Классические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– имеют вид животных, людей. Для их производства используются разные материалы (синтетические, натуральные), различные по цвету,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фактуре.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медмедь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488" y="4929190"/>
            <a:ext cx="3357586" cy="335758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14488" y="285720"/>
            <a:ext cx="36433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Корпоративные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604" y="1142976"/>
            <a:ext cx="607223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Корпоративные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– элемент стиля, имиджа, атрибут компании. Чаще всего изготавливаются на заказ, так как имеют корпоративную символику, логотип компании. Отличный подарок на презентациях, важных встречах, для сотрудников компании в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праздники.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медмедь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0174" y="4357686"/>
            <a:ext cx="3857652" cy="364333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28802" y="214282"/>
            <a:ext cx="32147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Развивающие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0042" y="1000100"/>
            <a:ext cx="58579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Развивающие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– игровые комплексы, развивающие мягкие коврики, отличаются красочными оттенками, небольшими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габаритами.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медмедь3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29000" y="2643174"/>
            <a:ext cx="3000396" cy="3000396"/>
          </a:xfrm>
          <a:prstGeom prst="rect">
            <a:avLst/>
          </a:prstGeom>
        </p:spPr>
      </p:pic>
      <p:pic>
        <p:nvPicPr>
          <p:cNvPr id="6" name="Рисунок 5" descr="медмедь возвращение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42" y="2643174"/>
            <a:ext cx="3000396" cy="300039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785926" y="5857884"/>
            <a:ext cx="3429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Музыкальные</a:t>
            </a:r>
            <a:endParaRPr lang="ru-RU" sz="3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00042" y="6715140"/>
            <a:ext cx="58579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Музыкальные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– не отличаются внешне от обычных мягких игрушек, но у них внутрь встроены механизмы, поэтому они издают звуки (песенки, мелодии,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стишки).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216</TotalTime>
  <Words>1556</Words>
  <Application>Microsoft Office PowerPoint</Application>
  <PresentationFormat>Экран (4:3)</PresentationFormat>
  <Paragraphs>97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Начальная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Andrey</dc:creator>
  <cp:lastModifiedBy>Andrey</cp:lastModifiedBy>
  <cp:revision>32</cp:revision>
  <dcterms:created xsi:type="dcterms:W3CDTF">2022-03-10T13:13:23Z</dcterms:created>
  <dcterms:modified xsi:type="dcterms:W3CDTF">2022-03-11T14:50:21Z</dcterms:modified>
</cp:coreProperties>
</file>