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1" r:id="rId7"/>
    <p:sldId id="262" r:id="rId8"/>
    <p:sldId id="270" r:id="rId9"/>
    <p:sldId id="267" r:id="rId10"/>
    <p:sldId id="268" r:id="rId11"/>
    <p:sldId id="264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1E2119-34DC-4335-93F8-2B780496BF55}" v="822" dt="2022-01-18T14:37:03.044"/>
    <p1510:client id="{6242CC7B-FB01-4731-86C8-46862D0CD309}" v="12" dt="2022-01-16T14:12:07.535"/>
    <p1510:client id="{871DF151-07DE-4B35-A428-0DE17EE945D4}" v="5" dt="2022-01-26T02:32:00.927"/>
    <p1510:client id="{88A35C0B-1B2A-464A-9229-DBD683B9B8AC}" v="838" dt="2022-01-16T13:53:28.129"/>
    <p1510:client id="{9F509F8E-09D0-4B37-BBF5-29F2119B8E3E}" v="25" dt="2022-01-22T14:39:40.887"/>
    <p1510:client id="{B2C8EADA-7FB5-4782-8EE8-B3386CDCE36F}" v="678" dt="2022-01-25T18:16:52.850"/>
    <p1510:client id="{B7FF549A-74F5-4C9C-9B0F-0A6A7F3DFCCF}" v="521" dt="2022-01-17T16:07:59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сидит, внеш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A07AB3FF-9DEA-40CA-8E16-EEB8584C9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82" r="24482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5490" y="1338023"/>
            <a:ext cx="5251356" cy="3204134"/>
          </a:xfrm>
        </p:spPr>
        <p:txBody>
          <a:bodyPr anchor="b">
            <a:normAutofit/>
          </a:bodyPr>
          <a:lstStyle/>
          <a:p>
            <a:pPr algn="l"/>
            <a:r>
              <a:rPr lang="ru-RU" sz="4800" dirty="0">
                <a:latin typeface="Times New Roman"/>
                <a:cs typeface="Calibri Light"/>
              </a:rPr>
              <a:t>Моя </a:t>
            </a:r>
            <a:r>
              <a:rPr lang="ru-RU" sz="4800" dirty="0" smtClean="0">
                <a:latin typeface="Times New Roman"/>
                <a:cs typeface="Calibri Light"/>
              </a:rPr>
              <a:t>семья – </a:t>
            </a:r>
            <a:br>
              <a:rPr lang="ru-RU" sz="4800" dirty="0" smtClean="0">
                <a:latin typeface="Times New Roman"/>
                <a:cs typeface="Calibri Light"/>
              </a:rPr>
            </a:br>
            <a:r>
              <a:rPr lang="ru-RU" sz="4800" dirty="0">
                <a:latin typeface="Times New Roman"/>
                <a:cs typeface="Calibri Light"/>
              </a:rPr>
              <a:t> </a:t>
            </a:r>
            <a:r>
              <a:rPr lang="ru-RU" sz="4800" dirty="0" smtClean="0">
                <a:latin typeface="Times New Roman"/>
                <a:cs typeface="Calibri Light"/>
              </a:rPr>
              <a:t>          </a:t>
            </a:r>
            <a:r>
              <a:rPr lang="ru-RU" sz="4800" dirty="0" smtClean="0">
                <a:latin typeface="Times New Roman"/>
                <a:cs typeface="Calibri Light"/>
              </a:rPr>
              <a:t>моя опора! </a:t>
            </a:r>
            <a:r>
              <a:rPr lang="ru-RU" sz="4800" dirty="0">
                <a:latin typeface="Times New Roman"/>
                <a:cs typeface="Calibri Light"/>
              </a:rPr>
              <a:t> </a:t>
            </a:r>
            <a:endParaRPr lang="ru-RU" sz="4800" dirty="0"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5489" y="4570997"/>
            <a:ext cx="4023359" cy="1751426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ru-RU" sz="2000" dirty="0">
                <a:latin typeface="Times New Roman"/>
                <a:cs typeface="Calibri"/>
              </a:rPr>
              <a:t>Выполнила: </a:t>
            </a:r>
            <a:r>
              <a:rPr lang="ru-RU" sz="2000" dirty="0" smtClean="0">
                <a:latin typeface="Times New Roman"/>
                <a:cs typeface="Calibri"/>
              </a:rPr>
              <a:t>Колесова Ульяна</a:t>
            </a:r>
          </a:p>
          <a:p>
            <a:pPr algn="l"/>
            <a:r>
              <a:rPr lang="ru-RU" sz="2000" dirty="0">
                <a:latin typeface="Times New Roman"/>
                <a:cs typeface="Calibri"/>
              </a:rPr>
              <a:t> </a:t>
            </a:r>
            <a:r>
              <a:rPr lang="ru-RU" sz="2000" dirty="0">
                <a:latin typeface="Times New Roman"/>
                <a:cs typeface="Calibri"/>
              </a:rPr>
              <a:t>ученица 6 класса </a:t>
            </a:r>
            <a:endParaRPr lang="ru-RU" sz="2000" dirty="0" smtClean="0">
              <a:latin typeface="Times New Roman"/>
              <a:cs typeface="Calibri"/>
            </a:endParaRPr>
          </a:p>
          <a:p>
            <a:pPr algn="l"/>
            <a:r>
              <a:rPr lang="ru-RU" sz="2000" dirty="0" smtClean="0">
                <a:latin typeface="Times New Roman"/>
                <a:cs typeface="Calibri"/>
              </a:rPr>
              <a:t>МАОУ «Моховская ООШ»</a:t>
            </a:r>
          </a:p>
          <a:p>
            <a:pPr algn="l"/>
            <a:r>
              <a:rPr lang="ru-RU" sz="2000" dirty="0" smtClean="0">
                <a:latin typeface="Times New Roman"/>
                <a:cs typeface="Calibri"/>
              </a:rPr>
              <a:t>Руководитель</a:t>
            </a:r>
            <a:r>
              <a:rPr lang="ru-RU" sz="2000" smtClean="0">
                <a:latin typeface="Times New Roman"/>
                <a:cs typeface="Calibri"/>
              </a:rPr>
              <a:t>: Яшенькина Л.Ю.</a:t>
            </a:r>
            <a:endParaRPr lang="ru-RU" sz="2000" dirty="0">
              <a:latin typeface="Times New Roman"/>
              <a:cs typeface="Calibri"/>
            </a:endParaRPr>
          </a:p>
          <a:p>
            <a:pPr algn="l"/>
            <a:endParaRPr lang="ru-RU" sz="2000" dirty="0">
              <a:latin typeface="Times New Roman"/>
              <a:cs typeface="Times New Roman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9C6B3-FE0A-4CB0-95A9-70AF07647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087" y="480144"/>
            <a:ext cx="4981734" cy="1212315"/>
          </a:xfrm>
        </p:spPr>
        <p:txBody>
          <a:bodyPr anchor="b">
            <a:normAutofit/>
          </a:bodyPr>
          <a:lstStyle/>
          <a:p>
            <a:r>
              <a:rPr lang="ru-RU" sz="4000" dirty="0">
                <a:latin typeface="Times New Roman"/>
                <a:cs typeface="Calibri Light"/>
              </a:rPr>
              <a:t>Грамоты моей семьи</a:t>
            </a:r>
            <a:r>
              <a:rPr lang="ru-RU" sz="4000" dirty="0">
                <a:cs typeface="Calibri Light"/>
              </a:rPr>
              <a:t>.</a:t>
            </a:r>
            <a:endParaRPr lang="ru-RU" sz="4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2D13A27-BA7B-4AC1-BAF1-72B1496204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08782" y="1701532"/>
            <a:ext cx="4572000" cy="0"/>
          </a:xfrm>
          <a:prstGeom prst="line">
            <a:avLst/>
          </a:prstGeom>
          <a:ln w="19050">
            <a:solidFill>
              <a:srgbClr val="4B58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4EB32F5-180A-49FB-AFC5-E45C3FABF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69"/>
            <a:ext cx="4981734" cy="43129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4B583A"/>
              </a:buClr>
            </a:pPr>
            <a:r>
              <a:rPr lang="en-US" sz="2000" dirty="0" err="1">
                <a:latin typeface="Times New Roman"/>
                <a:cs typeface="Calibri"/>
              </a:rPr>
              <a:t>Моя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мама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получила</a:t>
            </a:r>
            <a:r>
              <a:rPr lang="en-US" sz="2000" dirty="0">
                <a:latin typeface="Times New Roman"/>
                <a:cs typeface="Calibri"/>
              </a:rPr>
              <a:t> </a:t>
            </a:r>
            <a:r>
              <a:rPr lang="en-US" sz="2000" dirty="0" err="1">
                <a:latin typeface="Times New Roman"/>
                <a:cs typeface="Calibri"/>
              </a:rPr>
              <a:t>блогадарственное</a:t>
            </a:r>
            <a:r>
              <a:rPr lang="en-US" sz="2000" dirty="0">
                <a:latin typeface="Times New Roman"/>
                <a:cs typeface="Calibri"/>
              </a:rPr>
              <a:t> </a:t>
            </a:r>
            <a:r>
              <a:rPr lang="en-US" sz="2000" dirty="0" err="1">
                <a:latin typeface="Times New Roman"/>
                <a:cs typeface="Calibri"/>
              </a:rPr>
              <a:t>письмо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за</a:t>
            </a:r>
            <a:r>
              <a:rPr lang="en-US" sz="2000" dirty="0">
                <a:latin typeface="Times New Roman"/>
                <a:cs typeface="Calibri"/>
              </a:rPr>
              <a:t> </a:t>
            </a:r>
            <a:r>
              <a:rPr lang="en-US" sz="2000" dirty="0" err="1">
                <a:latin typeface="Times New Roman"/>
                <a:cs typeface="Calibri"/>
              </a:rPr>
              <a:t>активное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участие</a:t>
            </a:r>
            <a:r>
              <a:rPr lang="en-US" sz="2000" dirty="0">
                <a:latin typeface="Times New Roman"/>
                <a:cs typeface="Calibri"/>
              </a:rPr>
              <a:t> в </a:t>
            </a:r>
            <a:r>
              <a:rPr lang="en-US" sz="2000" dirty="0" err="1">
                <a:latin typeface="Times New Roman"/>
                <a:cs typeface="Calibri"/>
              </a:rPr>
              <a:t>жизни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школы</a:t>
            </a:r>
            <a:r>
              <a:rPr lang="en-US" sz="2000" dirty="0">
                <a:latin typeface="Times New Roman"/>
                <a:cs typeface="Calibri"/>
              </a:rPr>
              <a:t> и </a:t>
            </a:r>
            <a:r>
              <a:rPr lang="en-US" sz="2000" dirty="0" err="1">
                <a:latin typeface="Times New Roman"/>
                <a:cs typeface="Calibri"/>
              </a:rPr>
              <a:t>класса</a:t>
            </a:r>
            <a:r>
              <a:rPr lang="en-US" sz="2000" dirty="0">
                <a:latin typeface="Times New Roman"/>
                <a:cs typeface="Calibri"/>
              </a:rPr>
              <a:t> и </a:t>
            </a:r>
            <a:r>
              <a:rPr lang="en-US" sz="2000" dirty="0" err="1">
                <a:latin typeface="Times New Roman"/>
                <a:cs typeface="Calibri"/>
              </a:rPr>
              <a:t>помощь</a:t>
            </a:r>
            <a:r>
              <a:rPr lang="en-US" sz="2000" dirty="0">
                <a:latin typeface="Times New Roman"/>
                <a:cs typeface="Calibri"/>
              </a:rPr>
              <a:t> в </a:t>
            </a:r>
            <a:r>
              <a:rPr lang="en-US" sz="2000" dirty="0" err="1">
                <a:latin typeface="Times New Roman"/>
                <a:cs typeface="Calibri"/>
              </a:rPr>
              <a:t>организации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досуга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школьников</a:t>
            </a:r>
            <a:r>
              <a:rPr lang="en-US" sz="2000" dirty="0">
                <a:latin typeface="Times New Roman"/>
                <a:cs typeface="Calibri"/>
              </a:rPr>
              <a:t> в 2014 </a:t>
            </a:r>
            <a:r>
              <a:rPr lang="en-US" sz="2000" dirty="0" err="1">
                <a:latin typeface="Times New Roman"/>
                <a:cs typeface="Calibri"/>
              </a:rPr>
              <a:t>году</a:t>
            </a:r>
            <a:r>
              <a:rPr lang="en-US" sz="2000" dirty="0">
                <a:latin typeface="Times New Roman"/>
                <a:cs typeface="Calibri"/>
              </a:rPr>
              <a:t>.</a:t>
            </a:r>
            <a:endParaRPr lang="en-US" dirty="0">
              <a:latin typeface="Calibri" panose="020F0502020204030204"/>
              <a:cs typeface="Calibri"/>
            </a:endParaRPr>
          </a:p>
          <a:p>
            <a:pPr>
              <a:buClr>
                <a:srgbClr val="4B583A"/>
              </a:buClr>
            </a:pPr>
            <a:r>
              <a:rPr lang="en-US" sz="2000" dirty="0" err="1">
                <a:latin typeface="Times New Roman"/>
                <a:cs typeface="Calibri"/>
              </a:rPr>
              <a:t>Моя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сестра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получила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грамоту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за</a:t>
            </a:r>
            <a:r>
              <a:rPr lang="en-US" sz="2000" dirty="0">
                <a:latin typeface="Times New Roman"/>
                <a:cs typeface="Calibri"/>
              </a:rPr>
              <a:t> 1 </a:t>
            </a:r>
            <a:r>
              <a:rPr lang="en-US" sz="2000" dirty="0" err="1">
                <a:latin typeface="Times New Roman"/>
                <a:cs typeface="Calibri"/>
              </a:rPr>
              <a:t>место</a:t>
            </a:r>
            <a:r>
              <a:rPr lang="en-US" sz="2000" dirty="0">
                <a:latin typeface="Times New Roman"/>
                <a:cs typeface="Calibri"/>
              </a:rPr>
              <a:t> в </a:t>
            </a:r>
            <a:r>
              <a:rPr lang="en-US" sz="2000" dirty="0" err="1">
                <a:latin typeface="Times New Roman"/>
                <a:cs typeface="Calibri"/>
              </a:rPr>
              <a:t>предновогоднем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побеге</a:t>
            </a:r>
            <a:r>
              <a:rPr lang="en-US" sz="2000" dirty="0">
                <a:latin typeface="Times New Roman"/>
                <a:cs typeface="Calibri"/>
              </a:rPr>
              <a:t> в 2015 </a:t>
            </a:r>
            <a:r>
              <a:rPr lang="en-US" sz="2000" dirty="0" err="1">
                <a:latin typeface="Times New Roman"/>
                <a:cs typeface="Calibri"/>
              </a:rPr>
              <a:t>году</a:t>
            </a:r>
            <a:r>
              <a:rPr lang="en-US" sz="2000" dirty="0">
                <a:latin typeface="Times New Roman"/>
                <a:cs typeface="Calibri"/>
              </a:rPr>
              <a:t>.</a:t>
            </a:r>
            <a:endParaRPr lang="en-US">
              <a:cs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313EAB-AFBD-44FC-B96C-9C9A7416E5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4B5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279C60-B3AB-4994-BBA4-00CB99B2FD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0677" y="485775"/>
            <a:ext cx="2203222" cy="2862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D7BFCBF-90A1-473C-ADEF-FCF9A4F29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643" y="659139"/>
            <a:ext cx="1883664" cy="25115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80C5C28-3276-4497-8BC1-366BAD074B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46169" y="481265"/>
            <a:ext cx="2212848" cy="188050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9976EB-B5B0-40FD-ABF3-AD6041BA59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3561" y="2514599"/>
            <a:ext cx="2783884" cy="38519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641B4F6-30E0-421C-BA31-E3B66E0B1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635" y="2790023"/>
            <a:ext cx="2459736" cy="32796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256CDE3-F9C5-4283-AD5F-6148D5AD83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51051" y="3509435"/>
            <a:ext cx="2212848" cy="2857076"/>
          </a:xfrm>
          <a:prstGeom prst="rect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39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6924F3C-D10D-4461-82FC-60ADD54EB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82" b="314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BA277-EB7D-4559-9F28-98CBF0737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57" y="2273384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/>
                <a:cs typeface="Calibri Light"/>
              </a:rPr>
              <a:t>Вывод:</a:t>
            </a:r>
            <a:endParaRPr lang="ru-RU" sz="3600">
              <a:latin typeface="Times New Roman"/>
              <a:cs typeface="Calibri Light"/>
            </a:endParaRPr>
          </a:p>
        </p:txBody>
      </p:sp>
      <p:cxnSp>
        <p:nvCxnSpPr>
          <p:cNvPr id="30" name="Straight Connector 3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365604-17A5-4994-A3D3-FD8398CE3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800" b="1" dirty="0">
                <a:latin typeface="Times New Roman"/>
                <a:cs typeface="Calibri"/>
              </a:rPr>
              <a:t>Семья - это </a:t>
            </a:r>
            <a:r>
              <a:rPr lang="ru-RU" sz="1800" b="1" dirty="0">
                <a:latin typeface="Times New Roman"/>
                <a:ea typeface="+mn-lt"/>
                <a:cs typeface="+mn-lt"/>
              </a:rPr>
              <a:t>группа людей, связанных родственными отношениями. Для меня семья это самые дорогие и близкие люди, которые всегда меня ждут и любят. Моя семья – это моя опора.</a:t>
            </a:r>
          </a:p>
          <a:p>
            <a:pPr marL="0" indent="0">
              <a:buNone/>
            </a:pPr>
            <a:endParaRPr lang="ru-RU" sz="1800" dirty="0">
              <a:cs typeface="Calibri"/>
            </a:endParaRPr>
          </a:p>
          <a:p>
            <a:pPr marL="0" indent="0">
              <a:buNone/>
            </a:pPr>
            <a:endParaRPr lang="ru-RU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670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небо, внешний, силуэт&#10;&#10;Автоматически созданное описание">
            <a:extLst>
              <a:ext uri="{FF2B5EF4-FFF2-40B4-BE49-F238E27FC236}">
                <a16:creationId xmlns:a16="http://schemas.microsoft.com/office/drawing/2014/main" id="{05330EF8-E025-4CE4-A057-1A81EB541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3F3EF-CDE1-41C2-BF2C-30062DDD6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Calibri Light"/>
              </a:rPr>
              <a:t>Спасибо за внимание!</a:t>
            </a: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66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DCCA1-A5B8-4B3E-89E9-6A277622C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/>
                <a:cs typeface="Calibri Light"/>
              </a:rPr>
              <a:t>О себе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DD68AE-DA0A-4212-A656-5E51128E2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6107478" cy="43939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000" dirty="0">
                <a:latin typeface="Times New Roman"/>
                <a:cs typeface="Calibri"/>
              </a:rPr>
              <a:t>Меня зовут Колесова Ульяна Кирилловна. Я родилась 12 июня 2009 года в селе Моховом.</a:t>
            </a:r>
          </a:p>
          <a:p>
            <a:r>
              <a:rPr lang="ru-RU" sz="2000" dirty="0">
                <a:latin typeface="Times New Roman"/>
                <a:cs typeface="Calibri"/>
              </a:rPr>
              <a:t>Мне нравится рисовать и слушать музыку.</a:t>
            </a:r>
            <a:r>
              <a:rPr lang="ru-RU" sz="2000" dirty="0">
                <a:latin typeface="Times New Roman"/>
                <a:ea typeface="+mn-lt"/>
                <a:cs typeface="+mn-lt"/>
              </a:rPr>
              <a:t> Рисование мне  помогает расслабиться и отвлечься от негативных мыслей. С помощью рисования можно бороться со страхами, гневом, улучшить своё эмоциональное состояние. Рисование - это доступный вид творчества, независимо от умений, способностей и возраста. Можно начать рисовать, имея под рукой, лист бумаги и карандаш.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Рисунок 6" descr="Изображение выглядит как человек, сидит, девочка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AE0B2340-A024-44BC-99B6-592C0463D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777" y="1542691"/>
            <a:ext cx="3361425" cy="439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2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небо, внешний, плот&#10;&#10;Автоматически созданное описание">
            <a:extLst>
              <a:ext uri="{FF2B5EF4-FFF2-40B4-BE49-F238E27FC236}">
                <a16:creationId xmlns:a16="http://schemas.microsoft.com/office/drawing/2014/main" id="{A353AD77-9D88-4D1F-B825-5A4FADC2E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9C6EAD-DDC2-45C3-A140-802942A3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68" y="956565"/>
            <a:ext cx="6619811" cy="1344975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/>
                <a:cs typeface="Calibri Light"/>
              </a:rPr>
              <a:t>Мои достижения</a:t>
            </a:r>
            <a:r>
              <a:rPr lang="ru-RU" sz="4000" dirty="0">
                <a:cs typeface="Calibri Light"/>
              </a:rPr>
              <a:t> 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4554E6-5C31-4672-9F09-39B277917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1700">
                <a:latin typeface="Times New Roman"/>
                <a:cs typeface="Calibri"/>
              </a:rPr>
              <a:t>Сейчас я вам расскажу о своих заслугах и достижениях. В жизни люди добиваются определённых результатов в каком-либо виде деятельности. Некоторые сильны в каком-то одном направлении, а есть люди, которые развивают в себе способность быть идеальным во всех сферах. Они участвуют в разных мероприятиях, конкурсах, соревнованиях, олимпиадах. Я отношусь именно к этому типу людей. Мне хочется всё попробовать, поучаствовать везде, как говорится, взять от жизни по максимум.</a:t>
            </a:r>
          </a:p>
          <a:p>
            <a:r>
              <a:rPr lang="ru-RU" sz="1700">
                <a:latin typeface="Times New Roman"/>
                <a:cs typeface="Calibri"/>
              </a:rPr>
              <a:t>Моё главное достижение-хорошая учёба.</a:t>
            </a:r>
          </a:p>
          <a:p>
            <a:r>
              <a:rPr lang="ru-RU" sz="1700">
                <a:latin typeface="Times New Roman"/>
                <a:cs typeface="Calibri"/>
              </a:rPr>
              <a:t>С 1-6 класс учусь хорошо. Горжусь этим!</a:t>
            </a:r>
          </a:p>
          <a:p>
            <a:r>
              <a:rPr lang="ru-RU" sz="1700">
                <a:latin typeface="Times New Roman"/>
                <a:cs typeface="Calibri"/>
              </a:rPr>
              <a:t>Ежегодно успешно участвую в образовательных событиях разного уровня-олимпиады, конкурсы, соревнования.</a:t>
            </a:r>
          </a:p>
        </p:txBody>
      </p:sp>
    </p:spTree>
    <p:extLst>
      <p:ext uri="{BB962C8B-B14F-4D97-AF65-F5344CB8AC3E}">
        <p14:creationId xmlns:p14="http://schemas.microsoft.com/office/powerpoint/2010/main" val="3530553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33981-05F3-4646-9EAF-CEC0FC54A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52413"/>
            <a:ext cx="10905066" cy="1135737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/>
                <a:cs typeface="Calibri Light"/>
              </a:rPr>
              <a:t>О родителях</a:t>
            </a:r>
            <a:endParaRPr lang="ru-RU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C51C7A7-EF02-4EAC-993A-849EFE950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>
                <a:latin typeface="Times New Roman"/>
                <a:cs typeface="Calibri"/>
              </a:rPr>
              <a:t>Мама-Колесова</a:t>
            </a:r>
            <a:r>
              <a:rPr lang="en-US" sz="2400" dirty="0">
                <a:latin typeface="Times New Roman"/>
                <a:cs typeface="Calibri"/>
              </a:rPr>
              <a:t> </a:t>
            </a:r>
            <a:r>
              <a:rPr lang="en-US" sz="2400" dirty="0" err="1">
                <a:latin typeface="Times New Roman"/>
                <a:cs typeface="Calibri"/>
              </a:rPr>
              <a:t>Евгения</a:t>
            </a:r>
            <a:r>
              <a:rPr lang="en-US" sz="2400" dirty="0">
                <a:latin typeface="Times New Roman"/>
                <a:cs typeface="Calibri"/>
              </a:rPr>
              <a:t> </a:t>
            </a:r>
            <a:r>
              <a:rPr lang="en-US" sz="2400" dirty="0" err="1">
                <a:latin typeface="Times New Roman"/>
                <a:cs typeface="Calibri"/>
              </a:rPr>
              <a:t>Викентьевна</a:t>
            </a:r>
            <a:r>
              <a:rPr lang="en-US" sz="2400" dirty="0">
                <a:latin typeface="Times New Roman"/>
                <a:cs typeface="Calibri"/>
              </a:rPr>
              <a:t>. </a:t>
            </a:r>
            <a:r>
              <a:rPr lang="en-US" sz="2400" dirty="0" err="1">
                <a:latin typeface="Times New Roman"/>
                <a:cs typeface="Calibri"/>
              </a:rPr>
              <a:t>Ей</a:t>
            </a:r>
            <a:r>
              <a:rPr lang="en-US" sz="2400" dirty="0">
                <a:latin typeface="Times New Roman"/>
                <a:cs typeface="Calibri"/>
              </a:rPr>
              <a:t> 38 </a:t>
            </a:r>
            <a:r>
              <a:rPr lang="en-US" sz="2400" dirty="0" err="1">
                <a:latin typeface="Times New Roman"/>
                <a:cs typeface="Calibri"/>
              </a:rPr>
              <a:t>лет</a:t>
            </a:r>
            <a:r>
              <a:rPr lang="en-US" sz="2400" dirty="0">
                <a:latin typeface="Times New Roman"/>
                <a:cs typeface="Calibri"/>
              </a:rPr>
              <a:t>. </a:t>
            </a:r>
            <a:r>
              <a:rPr lang="en-US" sz="2400" dirty="0" err="1">
                <a:latin typeface="Times New Roman"/>
                <a:cs typeface="Calibri"/>
              </a:rPr>
              <a:t>Она</a:t>
            </a:r>
            <a:r>
              <a:rPr lang="en-US" sz="2400" dirty="0">
                <a:latin typeface="Times New Roman"/>
                <a:cs typeface="Calibri"/>
              </a:rPr>
              <a:t> </a:t>
            </a:r>
            <a:r>
              <a:rPr lang="en-US" sz="2400" dirty="0" err="1">
                <a:latin typeface="Times New Roman"/>
                <a:cs typeface="Calibri"/>
              </a:rPr>
              <a:t>работает</a:t>
            </a:r>
            <a:r>
              <a:rPr lang="en-US" sz="2400" dirty="0">
                <a:latin typeface="Times New Roman"/>
                <a:cs typeface="Calibri"/>
              </a:rPr>
              <a:t> </a:t>
            </a:r>
            <a:r>
              <a:rPr lang="en-US" sz="2400" dirty="0" err="1">
                <a:latin typeface="Times New Roman"/>
                <a:cs typeface="Calibri"/>
              </a:rPr>
              <a:t>поваром</a:t>
            </a:r>
            <a:r>
              <a:rPr lang="en-US" sz="2400" dirty="0">
                <a:latin typeface="Times New Roman"/>
                <a:cs typeface="Calibri"/>
              </a:rPr>
              <a:t> в </a:t>
            </a:r>
            <a:r>
              <a:rPr lang="en-US" sz="2400" dirty="0" err="1">
                <a:latin typeface="Times New Roman"/>
                <a:cs typeface="Calibri"/>
              </a:rPr>
              <a:t>детском</a:t>
            </a:r>
            <a:r>
              <a:rPr lang="en-US" sz="2400" dirty="0">
                <a:latin typeface="Times New Roman"/>
                <a:cs typeface="Calibri"/>
              </a:rPr>
              <a:t> </a:t>
            </a:r>
            <a:r>
              <a:rPr lang="en-US" sz="2400" dirty="0" err="1">
                <a:latin typeface="Times New Roman"/>
                <a:cs typeface="Calibri"/>
              </a:rPr>
              <a:t>саду</a:t>
            </a:r>
            <a:r>
              <a:rPr lang="en-US" sz="2400" dirty="0">
                <a:latin typeface="Times New Roman"/>
                <a:cs typeface="Calibri"/>
              </a:rPr>
              <a:t>. </a:t>
            </a:r>
          </a:p>
          <a:p>
            <a:r>
              <a:rPr lang="en-US" sz="2400" dirty="0" err="1">
                <a:latin typeface="Times New Roman"/>
                <a:cs typeface="Calibri"/>
              </a:rPr>
              <a:t>Папа-Колесов</a:t>
            </a:r>
            <a:r>
              <a:rPr lang="en-US" sz="2400" dirty="0">
                <a:latin typeface="Times New Roman"/>
                <a:cs typeface="Calibri"/>
              </a:rPr>
              <a:t> </a:t>
            </a:r>
            <a:r>
              <a:rPr lang="en-US" sz="2400" dirty="0" err="1">
                <a:latin typeface="Times New Roman"/>
                <a:cs typeface="Calibri"/>
              </a:rPr>
              <a:t>Кирилл</a:t>
            </a:r>
            <a:r>
              <a:rPr lang="en-US" sz="2400" dirty="0">
                <a:latin typeface="Times New Roman"/>
                <a:cs typeface="Calibri"/>
              </a:rPr>
              <a:t> </a:t>
            </a:r>
            <a:r>
              <a:rPr lang="en-US" sz="2400" dirty="0" err="1">
                <a:latin typeface="Times New Roman"/>
                <a:cs typeface="Calibri"/>
              </a:rPr>
              <a:t>Михайлович</a:t>
            </a:r>
            <a:r>
              <a:rPr lang="en-US" sz="2400" dirty="0">
                <a:latin typeface="Times New Roman"/>
                <a:cs typeface="Calibri"/>
              </a:rPr>
              <a:t>. </a:t>
            </a:r>
            <a:r>
              <a:rPr lang="en-US" sz="2400" dirty="0" err="1">
                <a:latin typeface="Times New Roman"/>
                <a:cs typeface="Calibri"/>
              </a:rPr>
              <a:t>Ему</a:t>
            </a:r>
            <a:r>
              <a:rPr lang="en-US" sz="2400" dirty="0">
                <a:latin typeface="Times New Roman"/>
                <a:cs typeface="Calibri"/>
              </a:rPr>
              <a:t> 37 </a:t>
            </a:r>
            <a:r>
              <a:rPr lang="en-US" sz="2400" dirty="0" err="1">
                <a:latin typeface="Times New Roman"/>
                <a:cs typeface="Calibri"/>
              </a:rPr>
              <a:t>лет</a:t>
            </a:r>
            <a:r>
              <a:rPr lang="en-US" sz="2400" dirty="0">
                <a:latin typeface="Times New Roman"/>
                <a:cs typeface="Calibri"/>
              </a:rPr>
              <a:t>. </a:t>
            </a:r>
            <a:r>
              <a:rPr lang="en-US" sz="2400" dirty="0" err="1">
                <a:latin typeface="Times New Roman"/>
                <a:cs typeface="Calibri"/>
              </a:rPr>
              <a:t>Занимается</a:t>
            </a:r>
            <a:r>
              <a:rPr lang="en-US" sz="2400" dirty="0">
                <a:latin typeface="Times New Roman"/>
                <a:cs typeface="Calibri"/>
              </a:rPr>
              <a:t> </a:t>
            </a:r>
            <a:r>
              <a:rPr lang="en-US" sz="2400" dirty="0" err="1">
                <a:latin typeface="Times New Roman"/>
                <a:cs typeface="Calibri"/>
              </a:rPr>
              <a:t>отделочными</a:t>
            </a:r>
            <a:r>
              <a:rPr lang="en-US" sz="2400" dirty="0">
                <a:latin typeface="Times New Roman"/>
                <a:cs typeface="Calibri"/>
              </a:rPr>
              <a:t> </a:t>
            </a:r>
            <a:r>
              <a:rPr lang="en-US" sz="2400" dirty="0" err="1">
                <a:latin typeface="Times New Roman"/>
                <a:cs typeface="Calibri"/>
              </a:rPr>
              <a:t>работами</a:t>
            </a:r>
            <a:r>
              <a:rPr lang="en-US" sz="2400" dirty="0">
                <a:latin typeface="Times New Roman"/>
                <a:cs typeface="Calibri"/>
              </a:rPr>
              <a:t>. 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Рисунок 17" descr="Изображение выглядит как снег, внешний, дерев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DBD5F35-C6AE-4E4C-9310-A550CA745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2"/>
          <a:stretch/>
        </p:blipFill>
        <p:spPr>
          <a:xfrm>
            <a:off x="5295320" y="1950488"/>
            <a:ext cx="3047033" cy="4026877"/>
          </a:xfrm>
          <a:prstGeom prst="rect">
            <a:avLst/>
          </a:prstGeom>
        </p:spPr>
      </p:pic>
      <p:pic>
        <p:nvPicPr>
          <p:cNvPr id="15" name="Рисунок 16" descr="Изображение выглядит как человек, занавеска, полосатый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8CD9A48-1906-41C0-B100-DB9AE412C6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" b="865"/>
          <a:stretch/>
        </p:blipFill>
        <p:spPr>
          <a:xfrm>
            <a:off x="8501499" y="1948174"/>
            <a:ext cx="3047033" cy="402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2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C827E-E6E6-4BB5-BB38-4C880109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65" y="705244"/>
            <a:ext cx="5120561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/>
                <a:cs typeface="Calibri Light"/>
              </a:rPr>
              <a:t>О сёстрах и братьях 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57D9AAA-B0CF-40B8-BAD9-4351396D5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65291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>
                <a:latin typeface="Times New Roman"/>
                <a:cs typeface="Calibri"/>
              </a:rPr>
              <a:t>Мою</a:t>
            </a:r>
            <a:r>
              <a:rPr lang="en-US" sz="2400" dirty="0">
                <a:latin typeface="Times New Roman"/>
                <a:cs typeface="Calibri"/>
              </a:rPr>
              <a:t> </a:t>
            </a:r>
            <a:r>
              <a:rPr lang="en-US" sz="2400" dirty="0" err="1">
                <a:latin typeface="Times New Roman"/>
                <a:cs typeface="Calibri"/>
              </a:rPr>
              <a:t>сестру</a:t>
            </a:r>
            <a:r>
              <a:rPr lang="en-US" sz="2400" dirty="0">
                <a:latin typeface="Times New Roman"/>
                <a:cs typeface="Calibri"/>
              </a:rPr>
              <a:t> </a:t>
            </a:r>
            <a:r>
              <a:rPr lang="en-US" sz="2400" dirty="0" err="1">
                <a:latin typeface="Times New Roman"/>
                <a:cs typeface="Calibri"/>
              </a:rPr>
              <a:t>зовут</a:t>
            </a:r>
            <a:r>
              <a:rPr lang="en-US" sz="2400" dirty="0">
                <a:latin typeface="Times New Roman"/>
                <a:cs typeface="Calibri"/>
              </a:rPr>
              <a:t> </a:t>
            </a:r>
            <a:r>
              <a:rPr lang="en-US" sz="2400" dirty="0" err="1">
                <a:latin typeface="Times New Roman"/>
                <a:cs typeface="Calibri"/>
              </a:rPr>
              <a:t>Карина</a:t>
            </a:r>
            <a:r>
              <a:rPr lang="en-US" sz="2400" dirty="0">
                <a:latin typeface="Times New Roman"/>
                <a:cs typeface="Calibri"/>
              </a:rPr>
              <a:t>. </a:t>
            </a:r>
            <a:r>
              <a:rPr lang="en-US" sz="2400" dirty="0" err="1">
                <a:latin typeface="Times New Roman"/>
                <a:cs typeface="Calibri"/>
              </a:rPr>
              <a:t>Ей</a:t>
            </a:r>
            <a:r>
              <a:rPr lang="en-US" sz="2400" dirty="0">
                <a:latin typeface="Times New Roman"/>
                <a:cs typeface="Calibri"/>
              </a:rPr>
              <a:t> 17 </a:t>
            </a:r>
            <a:r>
              <a:rPr lang="en-US" sz="2400" dirty="0" err="1">
                <a:latin typeface="Times New Roman"/>
                <a:cs typeface="Calibri"/>
              </a:rPr>
              <a:t>лет.Выпускница</a:t>
            </a:r>
            <a:r>
              <a:rPr lang="en-US" sz="2400" dirty="0">
                <a:latin typeface="Times New Roman"/>
                <a:cs typeface="Calibri"/>
              </a:rPr>
              <a:t> </a:t>
            </a:r>
            <a:r>
              <a:rPr lang="en-US" sz="2400" dirty="0" err="1">
                <a:latin typeface="Times New Roman"/>
                <a:cs typeface="Calibri"/>
              </a:rPr>
              <a:t>Моховской</a:t>
            </a:r>
            <a:r>
              <a:rPr lang="en-US" sz="2400" dirty="0">
                <a:latin typeface="Times New Roman"/>
                <a:cs typeface="Calibri"/>
              </a:rPr>
              <a:t> </a:t>
            </a:r>
            <a:r>
              <a:rPr lang="en-US" sz="2400" dirty="0" err="1">
                <a:latin typeface="Times New Roman"/>
                <a:cs typeface="Calibri"/>
              </a:rPr>
              <a:t>школы</a:t>
            </a:r>
            <a:r>
              <a:rPr lang="en-US" sz="2400" dirty="0">
                <a:latin typeface="Times New Roman"/>
                <a:cs typeface="Calibri"/>
              </a:rPr>
              <a:t>. </a:t>
            </a:r>
            <a:r>
              <a:rPr lang="en-US" sz="2400" dirty="0" err="1">
                <a:latin typeface="Times New Roman"/>
                <a:cs typeface="Calibri"/>
              </a:rPr>
              <a:t>Сейчас</a:t>
            </a:r>
            <a:r>
              <a:rPr lang="en-US" sz="2400" dirty="0">
                <a:latin typeface="Times New Roman"/>
                <a:cs typeface="Calibri"/>
              </a:rPr>
              <a:t> </a:t>
            </a:r>
            <a:r>
              <a:rPr lang="en-US" sz="2400" dirty="0" err="1">
                <a:latin typeface="Times New Roman"/>
                <a:cs typeface="Calibri"/>
              </a:rPr>
              <a:t>учиться</a:t>
            </a:r>
            <a:r>
              <a:rPr lang="en-US" sz="2400" dirty="0">
                <a:latin typeface="Times New Roman"/>
                <a:cs typeface="Calibri"/>
              </a:rPr>
              <a:t> в </a:t>
            </a:r>
            <a:r>
              <a:rPr lang="en-US" sz="2400" dirty="0" err="1">
                <a:latin typeface="Times New Roman"/>
                <a:cs typeface="Calibri"/>
              </a:rPr>
              <a:t>Сельскохозяйственном</a:t>
            </a:r>
            <a:r>
              <a:rPr lang="en-US" sz="2400" dirty="0">
                <a:latin typeface="Times New Roman"/>
                <a:cs typeface="Calibri"/>
              </a:rPr>
              <a:t> </a:t>
            </a:r>
            <a:r>
              <a:rPr lang="en-US" sz="2400" dirty="0" err="1">
                <a:latin typeface="Times New Roman"/>
                <a:cs typeface="Calibri"/>
              </a:rPr>
              <a:t>коллежде</a:t>
            </a:r>
            <a:r>
              <a:rPr lang="en-US" sz="2400" dirty="0">
                <a:latin typeface="Times New Roman"/>
                <a:cs typeface="Calibri"/>
              </a:rPr>
              <a:t> </a:t>
            </a:r>
            <a:r>
              <a:rPr lang="en-US" sz="2400" dirty="0" err="1">
                <a:latin typeface="Times New Roman"/>
                <a:cs typeface="Calibri"/>
              </a:rPr>
              <a:t>на</a:t>
            </a:r>
            <a:r>
              <a:rPr lang="en-US" sz="2400" dirty="0">
                <a:latin typeface="Times New Roman"/>
                <a:cs typeface="Calibri"/>
              </a:rPr>
              <a:t> </a:t>
            </a:r>
            <a:r>
              <a:rPr lang="en-US" sz="2400" dirty="0" err="1">
                <a:latin typeface="Times New Roman"/>
                <a:cs typeface="Calibri"/>
              </a:rPr>
              <a:t>специальность</a:t>
            </a:r>
            <a:r>
              <a:rPr lang="en-US" sz="2400" dirty="0">
                <a:latin typeface="Times New Roman"/>
                <a:cs typeface="Calibri"/>
              </a:rPr>
              <a:t> </a:t>
            </a:r>
            <a:r>
              <a:rPr lang="en-US" sz="2400" dirty="0" err="1">
                <a:latin typeface="Times New Roman"/>
                <a:cs typeface="Calibri"/>
              </a:rPr>
              <a:t>правоохранительная</a:t>
            </a:r>
            <a:r>
              <a:rPr lang="en-US" sz="2400" dirty="0">
                <a:latin typeface="Times New Roman"/>
                <a:cs typeface="Calibri"/>
              </a:rPr>
              <a:t> </a:t>
            </a:r>
            <a:r>
              <a:rPr lang="en-US" sz="2400" dirty="0" err="1">
                <a:latin typeface="Times New Roman"/>
                <a:cs typeface="Calibri"/>
              </a:rPr>
              <a:t>деятельность</a:t>
            </a:r>
            <a:r>
              <a:rPr lang="en-US" sz="2400" dirty="0">
                <a:latin typeface="Times New Roman"/>
                <a:cs typeface="Calibri"/>
              </a:rPr>
              <a:t>.</a:t>
            </a:r>
            <a:endParaRPr lang="ru-RU" sz="2400">
              <a:cs typeface="Calibri"/>
            </a:endParaRPr>
          </a:p>
          <a:p>
            <a:r>
              <a:rPr lang="en-US" sz="2400" dirty="0" err="1">
                <a:latin typeface="Times New Roman"/>
                <a:cs typeface="Calibri"/>
              </a:rPr>
              <a:t>Также</a:t>
            </a:r>
            <a:r>
              <a:rPr lang="en-US" sz="2400" dirty="0">
                <a:latin typeface="Times New Roman"/>
                <a:cs typeface="Calibri"/>
              </a:rPr>
              <a:t> у </a:t>
            </a:r>
            <a:r>
              <a:rPr lang="en-US" sz="2400" dirty="0" err="1">
                <a:latin typeface="Times New Roman"/>
                <a:cs typeface="Calibri"/>
              </a:rPr>
              <a:t>меня</a:t>
            </a:r>
            <a:r>
              <a:rPr lang="en-US" sz="2400" dirty="0">
                <a:latin typeface="Times New Roman"/>
                <a:cs typeface="Calibri"/>
              </a:rPr>
              <a:t> </a:t>
            </a:r>
            <a:r>
              <a:rPr lang="en-US" sz="2400" dirty="0" err="1">
                <a:latin typeface="Times New Roman"/>
                <a:cs typeface="Calibri"/>
              </a:rPr>
              <a:t>есть</a:t>
            </a:r>
            <a:r>
              <a:rPr lang="en-US" sz="2400" dirty="0">
                <a:latin typeface="Times New Roman"/>
                <a:cs typeface="Calibri"/>
              </a:rPr>
              <a:t> </a:t>
            </a:r>
            <a:r>
              <a:rPr lang="en-US" sz="2400" dirty="0" err="1">
                <a:latin typeface="Times New Roman"/>
                <a:cs typeface="Calibri"/>
              </a:rPr>
              <a:t>младший</a:t>
            </a:r>
            <a:r>
              <a:rPr lang="en-US" sz="2400" dirty="0">
                <a:latin typeface="Times New Roman"/>
                <a:cs typeface="Calibri"/>
              </a:rPr>
              <a:t> </a:t>
            </a:r>
            <a:r>
              <a:rPr lang="en-US" sz="2400" dirty="0" err="1">
                <a:latin typeface="Times New Roman"/>
                <a:cs typeface="Calibri"/>
              </a:rPr>
              <a:t>брат</a:t>
            </a:r>
            <a:r>
              <a:rPr lang="en-US" sz="2400" dirty="0">
                <a:latin typeface="Times New Roman"/>
                <a:cs typeface="Calibri"/>
              </a:rPr>
              <a:t> </a:t>
            </a:r>
            <a:r>
              <a:rPr lang="en-US" sz="2400" dirty="0" err="1">
                <a:latin typeface="Times New Roman"/>
                <a:cs typeface="Calibri"/>
              </a:rPr>
              <a:t>Гриша.Ему</a:t>
            </a:r>
            <a:r>
              <a:rPr lang="en-US" sz="2400" dirty="0">
                <a:latin typeface="Times New Roman"/>
                <a:cs typeface="Calibri"/>
              </a:rPr>
              <a:t> 2 </a:t>
            </a:r>
            <a:r>
              <a:rPr lang="en-US" sz="2400" dirty="0" err="1">
                <a:latin typeface="Times New Roman"/>
                <a:cs typeface="Calibri"/>
              </a:rPr>
              <a:t>года</a:t>
            </a:r>
            <a:r>
              <a:rPr lang="en-US" sz="2400" dirty="0">
                <a:latin typeface="Times New Roman"/>
                <a:cs typeface="Calibri"/>
              </a:rPr>
              <a:t>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5" descr="Изображение выглядит как человек, внутренний, малыш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5E4F542B-41D2-451B-8E17-16C1A36B9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2780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7" name="Arc 2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 descr="Изображение выглядит как человек, небо, внеш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7445A0D0-3969-462B-8317-ACEC5D64B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49" r="-4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7649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4" descr="Изображение выглядит как снег, внешний, катается на лыжах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49DEE93-A3A6-43BB-B319-CEA975F02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825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765FD-CD1F-4CF8-921B-D845CE2B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433928" cy="27974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latin typeface="Times New Roman"/>
                <a:cs typeface="Calibri Light"/>
              </a:rPr>
              <a:t>О </a:t>
            </a:r>
            <a:r>
              <a:rPr lang="en-US" dirty="0" err="1">
                <a:latin typeface="Times New Roman"/>
                <a:cs typeface="Calibri Light"/>
              </a:rPr>
              <a:t>бабушке</a:t>
            </a:r>
            <a:r>
              <a:rPr lang="en-US" dirty="0">
                <a:latin typeface="Times New Roman"/>
                <a:cs typeface="Calibri Light"/>
              </a:rPr>
              <a:t> и </a:t>
            </a:r>
            <a:r>
              <a:rPr lang="en-US" dirty="0" err="1">
                <a:latin typeface="Times New Roman"/>
                <a:cs typeface="Calibri Light"/>
              </a:rPr>
              <a:t>дедушке</a:t>
            </a:r>
            <a:r>
              <a:rPr lang="en-US" dirty="0">
                <a:latin typeface="Times New Roman"/>
                <a:cs typeface="Calibri Light"/>
              </a:rPr>
              <a:t/>
            </a:r>
            <a:br>
              <a:rPr lang="en-US" dirty="0">
                <a:latin typeface="Times New Roman"/>
                <a:cs typeface="Calibri Light"/>
              </a:rPr>
            </a:br>
            <a:r>
              <a:rPr lang="en-US" dirty="0">
                <a:latin typeface="Times New Roman"/>
                <a:cs typeface="Calibri Light"/>
              </a:rPr>
              <a:t/>
            </a:r>
            <a:br>
              <a:rPr lang="en-US" dirty="0">
                <a:latin typeface="Times New Roman"/>
                <a:cs typeface="Calibri Light"/>
              </a:rPr>
            </a:br>
            <a:endParaRPr lang="en-US" dirty="0">
              <a:latin typeface="Times New Roman"/>
              <a:cs typeface="Calibri Light"/>
            </a:endParaRPr>
          </a:p>
        </p:txBody>
      </p:sp>
      <p:pic>
        <p:nvPicPr>
          <p:cNvPr id="15" name="Рисунок 16">
            <a:extLst>
              <a:ext uri="{FF2B5EF4-FFF2-40B4-BE49-F238E27FC236}">
                <a16:creationId xmlns:a16="http://schemas.microsoft.com/office/drawing/2014/main" id="{C163A010-7379-4CA4-9E94-9BBCC4A2A4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50" r="1559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8124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ED364A-83F7-4A11-A842-1B1BD33FB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latin typeface="Times New Roman"/>
                <a:cs typeface="Calibri"/>
              </a:rPr>
              <a:t>Мою бабушку зовут Колесова Ольга Аркадьевна. Ей 64 года. Раньше она работала воспитателем детского сада. </a:t>
            </a:r>
          </a:p>
          <a:p>
            <a:r>
              <a:rPr lang="ru-RU" dirty="0">
                <a:latin typeface="Times New Roman"/>
                <a:cs typeface="Calibri"/>
              </a:rPr>
              <a:t>Моего дедушку зовут Колесов Михаил Борисович. Ему 61 год. Работал нефтяником. </a:t>
            </a: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610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D2BFF5-974E-410A-A382-7D227683B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pPr algn="ctr"/>
            <a:r>
              <a:rPr lang="ru-RU" sz="3700" dirty="0">
                <a:latin typeface="Times New Roman"/>
                <a:cs typeface="Calibri Light"/>
              </a:rPr>
              <a:t>Мудрое высказывание о предках</a:t>
            </a:r>
            <a:endParaRPr lang="ru-RU"/>
          </a:p>
        </p:txBody>
      </p:sp>
      <p:sp>
        <p:nvSpPr>
          <p:cNvPr id="43" name="Content Placeholder 7">
            <a:extLst>
              <a:ext uri="{FF2B5EF4-FFF2-40B4-BE49-F238E27FC236}">
                <a16:creationId xmlns:a16="http://schemas.microsoft.com/office/drawing/2014/main" id="{57E84558-228B-4090-9CD1-BA019DCB2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309005"/>
            <a:ext cx="3749908" cy="39148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Times New Roman"/>
                <a:cs typeface="Calibri"/>
              </a:rPr>
              <a:t>Я </a:t>
            </a:r>
            <a:r>
              <a:rPr lang="en-US" sz="2000" dirty="0" err="1">
                <a:latin typeface="Times New Roman"/>
                <a:cs typeface="Calibri"/>
              </a:rPr>
              <a:t>согласна</a:t>
            </a:r>
            <a:r>
              <a:rPr lang="en-US" sz="2000" dirty="0">
                <a:latin typeface="Times New Roman"/>
                <a:cs typeface="Calibri"/>
              </a:rPr>
              <a:t> с </a:t>
            </a:r>
            <a:r>
              <a:rPr lang="en-US" sz="2000" dirty="0" err="1">
                <a:latin typeface="Times New Roman"/>
                <a:cs typeface="Calibri"/>
              </a:rPr>
              <a:t>высказыванием</a:t>
            </a:r>
            <a:r>
              <a:rPr lang="en-US" sz="2000" dirty="0">
                <a:latin typeface="Times New Roman"/>
                <a:cs typeface="Calibri"/>
              </a:rPr>
              <a:t> </a:t>
            </a:r>
            <a:r>
              <a:rPr lang="en-US" sz="2000" dirty="0" err="1">
                <a:latin typeface="Times New Roman"/>
                <a:cs typeface="Calibri"/>
              </a:rPr>
              <a:t>А.С.Пушкина</a:t>
            </a:r>
            <a:r>
              <a:rPr lang="en-US" sz="2000" dirty="0">
                <a:latin typeface="Times New Roman"/>
                <a:cs typeface="Calibri"/>
              </a:rPr>
              <a:t>.</a:t>
            </a:r>
            <a:endParaRPr lang="ru-RU">
              <a:latin typeface="Times New Roman"/>
              <a:cs typeface="Times New Roman"/>
            </a:endParaRPr>
          </a:p>
          <a:p>
            <a:r>
              <a:rPr lang="en-US" sz="2000" b="1" dirty="0" err="1">
                <a:latin typeface="Times New Roman"/>
                <a:ea typeface="+mn-lt"/>
                <a:cs typeface="+mn-lt"/>
              </a:rPr>
              <a:t>Без</a:t>
            </a:r>
            <a:r>
              <a:rPr lang="en-US" sz="2000" dirty="0">
                <a:latin typeface="Times New Roman"/>
                <a:ea typeface="+mn-lt"/>
                <a:cs typeface="+mn-lt"/>
              </a:rPr>
              <a:t> </a:t>
            </a:r>
            <a:r>
              <a:rPr lang="en-US" sz="2000" b="1" dirty="0" err="1">
                <a:latin typeface="Times New Roman"/>
                <a:ea typeface="+mn-lt"/>
                <a:cs typeface="+mn-lt"/>
              </a:rPr>
              <a:t>корня</a:t>
            </a:r>
            <a:r>
              <a:rPr lang="en-US" sz="2000" dirty="0">
                <a:latin typeface="Times New Roman"/>
                <a:ea typeface="+mn-lt"/>
                <a:cs typeface="+mn-lt"/>
              </a:rPr>
              <a:t> </a:t>
            </a:r>
            <a:r>
              <a:rPr lang="en-US" sz="2000" b="1" dirty="0">
                <a:latin typeface="Times New Roman"/>
                <a:ea typeface="+mn-lt"/>
                <a:cs typeface="+mn-lt"/>
              </a:rPr>
              <a:t>и</a:t>
            </a:r>
            <a:r>
              <a:rPr lang="en-US" sz="2000" dirty="0">
                <a:latin typeface="Times New Roman"/>
                <a:ea typeface="+mn-lt"/>
                <a:cs typeface="+mn-lt"/>
              </a:rPr>
              <a:t> </a:t>
            </a:r>
            <a:r>
              <a:rPr lang="en-US" sz="2000" b="1" dirty="0" err="1">
                <a:latin typeface="Times New Roman"/>
                <a:ea typeface="+mn-lt"/>
                <a:cs typeface="+mn-lt"/>
              </a:rPr>
              <a:t>полынь</a:t>
            </a:r>
            <a:r>
              <a:rPr lang="en-US" sz="2000" dirty="0">
                <a:latin typeface="Times New Roman"/>
                <a:ea typeface="+mn-lt"/>
                <a:cs typeface="+mn-lt"/>
              </a:rPr>
              <a:t> </a:t>
            </a:r>
            <a:r>
              <a:rPr lang="en-US" sz="2000" b="1" dirty="0" err="1">
                <a:latin typeface="Times New Roman"/>
                <a:ea typeface="+mn-lt"/>
                <a:cs typeface="+mn-lt"/>
              </a:rPr>
              <a:t>не</a:t>
            </a:r>
            <a:r>
              <a:rPr lang="en-US" sz="2000" dirty="0">
                <a:latin typeface="Times New Roman"/>
                <a:ea typeface="+mn-lt"/>
                <a:cs typeface="+mn-lt"/>
              </a:rPr>
              <a:t> </a:t>
            </a:r>
            <a:r>
              <a:rPr lang="en-US" sz="2000" b="1" dirty="0" err="1">
                <a:latin typeface="Times New Roman"/>
                <a:ea typeface="+mn-lt"/>
                <a:cs typeface="+mn-lt"/>
              </a:rPr>
              <a:t>растет</a:t>
            </a:r>
            <a:r>
              <a:rPr lang="en-US" sz="2000" b="1" dirty="0">
                <a:latin typeface="Times New Roman"/>
                <a:ea typeface="+mn-lt"/>
                <a:cs typeface="+mn-lt"/>
              </a:rPr>
              <a:t>-</a:t>
            </a:r>
            <a:r>
              <a:rPr lang="en-US" sz="2000" dirty="0">
                <a:latin typeface="Times New Roman"/>
                <a:ea typeface="+mn-lt"/>
                <a:cs typeface="+mn-lt"/>
              </a:rPr>
              <a:t> 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каждый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человек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подобно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растению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имеет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свои</a:t>
            </a:r>
            <a:r>
              <a:rPr lang="en-US" sz="2000" dirty="0">
                <a:latin typeface="Times New Roman"/>
                <a:ea typeface="+mn-lt"/>
                <a:cs typeface="+mn-lt"/>
              </a:rPr>
              <a:t> </a:t>
            </a:r>
            <a:r>
              <a:rPr lang="en-US" sz="2000" b="1" dirty="0" err="1">
                <a:latin typeface="Times New Roman"/>
                <a:ea typeface="+mn-lt"/>
                <a:cs typeface="+mn-lt"/>
              </a:rPr>
              <a:t>корни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 </a:t>
            </a:r>
            <a:r>
              <a:rPr lang="en-US" sz="2000" b="1" dirty="0">
                <a:latin typeface="Times New Roman"/>
                <a:ea typeface="+mn-lt"/>
                <a:cs typeface="+mn-lt"/>
              </a:rPr>
              <a:t>и</a:t>
            </a:r>
            <a:r>
              <a:rPr lang="en-US" sz="2000" dirty="0">
                <a:latin typeface="Times New Roman"/>
                <a:ea typeface="+mn-lt"/>
                <a:cs typeface="+mn-lt"/>
              </a:rPr>
              <a:t> </a:t>
            </a:r>
            <a:r>
              <a:rPr lang="en-US" sz="2000" b="1" dirty="0" err="1">
                <a:latin typeface="Times New Roman"/>
                <a:ea typeface="+mn-lt"/>
                <a:cs typeface="+mn-lt"/>
              </a:rPr>
              <a:t>корни</a:t>
            </a:r>
            <a:r>
              <a:rPr lang="en-US" sz="2000" dirty="0">
                <a:latin typeface="Times New Roman"/>
                <a:ea typeface="+mn-lt"/>
                <a:cs typeface="+mn-lt"/>
              </a:rPr>
              <a:t> 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эти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—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его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семья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дом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Родина</a:t>
            </a:r>
            <a:r>
              <a:rPr lang="en-US" sz="2000" dirty="0">
                <a:latin typeface="Times New Roman"/>
                <a:ea typeface="+mn-lt"/>
                <a:cs typeface="+mn-lt"/>
              </a:rPr>
              <a:t>.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Как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растению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нельзя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жить</a:t>
            </a:r>
            <a:r>
              <a:rPr lang="en-US" sz="2000" dirty="0">
                <a:latin typeface="Times New Roman"/>
                <a:ea typeface="+mn-lt"/>
                <a:cs typeface="+mn-lt"/>
              </a:rPr>
              <a:t> </a:t>
            </a:r>
            <a:r>
              <a:rPr lang="en-US" sz="2000" b="1" dirty="0" err="1">
                <a:latin typeface="Times New Roman"/>
                <a:ea typeface="+mn-lt"/>
                <a:cs typeface="+mn-lt"/>
              </a:rPr>
              <a:t>без</a:t>
            </a:r>
            <a:r>
              <a:rPr lang="en-US" sz="2000" dirty="0">
                <a:latin typeface="Times New Roman"/>
                <a:ea typeface="+mn-lt"/>
                <a:cs typeface="+mn-lt"/>
              </a:rPr>
              <a:t> </a:t>
            </a:r>
            <a:r>
              <a:rPr lang="en-US" sz="2000" b="1" dirty="0" err="1">
                <a:latin typeface="Times New Roman"/>
                <a:ea typeface="+mn-lt"/>
                <a:cs typeface="+mn-lt"/>
              </a:rPr>
              <a:t>корней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так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и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человеку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нельзя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без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дома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без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Родины</a:t>
            </a:r>
            <a:r>
              <a:rPr lang="en-US" sz="2000" dirty="0">
                <a:latin typeface="Times New Roman"/>
                <a:ea typeface="+mn-lt"/>
                <a:cs typeface="+mn-lt"/>
              </a:rPr>
              <a:t>.</a:t>
            </a:r>
            <a:endParaRPr lang="en-US" sz="2000" dirty="0">
              <a:latin typeface="Times New Roman"/>
              <a:cs typeface="Calibri"/>
            </a:endParaRPr>
          </a:p>
        </p:txBody>
      </p:sp>
      <p:sp>
        <p:nvSpPr>
          <p:cNvPr id="44" name="Rectangle 34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C573709-046E-4C78-A552-E076CDCF8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0" r="-3" b="2825"/>
          <a:stretch/>
        </p:blipFill>
        <p:spPr>
          <a:xfrm>
            <a:off x="5405862" y="1253824"/>
            <a:ext cx="6019331" cy="434710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23578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E5220-E799-49C6-AD42-4586F3CD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521"/>
            <a:ext cx="4981734" cy="1212315"/>
          </a:xfrm>
        </p:spPr>
        <p:txBody>
          <a:bodyPr anchor="b">
            <a:normAutofit/>
          </a:bodyPr>
          <a:lstStyle/>
          <a:p>
            <a:pPr algn="ctr"/>
            <a:r>
              <a:rPr lang="ru-RU" sz="4000" dirty="0">
                <a:latin typeface="Times New Roman"/>
                <a:cs typeface="Calibri Light"/>
              </a:rPr>
              <a:t>Мои грамоты</a:t>
            </a:r>
            <a:endParaRPr lang="ru-RU" sz="4000" dirty="0">
              <a:latin typeface="Times New Roman"/>
              <a:cs typeface="Times New Roman"/>
            </a:endParaRPr>
          </a:p>
        </p:txBody>
      </p:sp>
      <p:cxnSp>
        <p:nvCxnSpPr>
          <p:cNvPr id="22" name="Straight Connector 23">
            <a:extLst>
              <a:ext uri="{FF2B5EF4-FFF2-40B4-BE49-F238E27FC236}">
                <a16:creationId xmlns:a16="http://schemas.microsoft.com/office/drawing/2014/main" id="{B2D13A27-BA7B-4AC1-BAF1-72B1496204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08782" y="1701532"/>
            <a:ext cx="4572000" cy="0"/>
          </a:xfrm>
          <a:prstGeom prst="line">
            <a:avLst/>
          </a:prstGeom>
          <a:ln w="19050">
            <a:solidFill>
              <a:srgbClr val="693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0">
            <a:extLst>
              <a:ext uri="{FF2B5EF4-FFF2-40B4-BE49-F238E27FC236}">
                <a16:creationId xmlns:a16="http://schemas.microsoft.com/office/drawing/2014/main" id="{AF9D2737-D870-4110-9239-EEDEDEAED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69"/>
            <a:ext cx="4981734" cy="43129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693B2F"/>
              </a:buClr>
            </a:pPr>
            <a:r>
              <a:rPr lang="en-US" sz="2000" dirty="0">
                <a:latin typeface="Times New Roman"/>
                <a:cs typeface="Calibri"/>
              </a:rPr>
              <a:t>Я </a:t>
            </a:r>
            <a:r>
              <a:rPr lang="en-US" sz="2000" dirty="0" err="1">
                <a:latin typeface="Times New Roman"/>
                <a:cs typeface="Calibri"/>
              </a:rPr>
              <a:t>получила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эту</a:t>
            </a:r>
            <a:r>
              <a:rPr lang="en-US" sz="2000" dirty="0">
                <a:latin typeface="Times New Roman"/>
                <a:cs typeface="Calibri"/>
              </a:rPr>
              <a:t> </a:t>
            </a:r>
            <a:r>
              <a:rPr lang="en-US" sz="2000" dirty="0" err="1">
                <a:latin typeface="Times New Roman"/>
                <a:cs typeface="Calibri"/>
              </a:rPr>
              <a:t>грамоту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за</a:t>
            </a:r>
            <a:r>
              <a:rPr lang="en-US" sz="2000" dirty="0">
                <a:latin typeface="Times New Roman"/>
                <a:cs typeface="Calibri"/>
              </a:rPr>
              <a:t> </a:t>
            </a:r>
            <a:r>
              <a:rPr lang="en-US" sz="2000" dirty="0" err="1">
                <a:latin typeface="Times New Roman"/>
                <a:cs typeface="Calibri"/>
              </a:rPr>
              <a:t>хорошую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учёбу,примерное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поведение</a:t>
            </a:r>
            <a:r>
              <a:rPr lang="en-US" sz="2000" dirty="0">
                <a:latin typeface="Times New Roman"/>
                <a:cs typeface="Calibri"/>
              </a:rPr>
              <a:t> и </a:t>
            </a:r>
            <a:r>
              <a:rPr lang="en-US" sz="2000" dirty="0" err="1">
                <a:latin typeface="Times New Roman"/>
                <a:cs typeface="Calibri"/>
              </a:rPr>
              <a:t>активное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участие</a:t>
            </a:r>
            <a:r>
              <a:rPr lang="en-US" sz="2000" dirty="0">
                <a:latin typeface="Times New Roman"/>
                <a:cs typeface="Calibri"/>
              </a:rPr>
              <a:t> в </a:t>
            </a:r>
            <a:r>
              <a:rPr lang="en-US" sz="2000" dirty="0" err="1">
                <a:latin typeface="Times New Roman"/>
                <a:cs typeface="Calibri"/>
              </a:rPr>
              <a:t>жизни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класса</a:t>
            </a:r>
            <a:r>
              <a:rPr lang="en-US" sz="2000" dirty="0">
                <a:latin typeface="Times New Roman"/>
                <a:cs typeface="Calibri"/>
              </a:rPr>
              <a:t> и </a:t>
            </a:r>
            <a:r>
              <a:rPr lang="en-US" sz="2000" dirty="0" err="1">
                <a:latin typeface="Times New Roman"/>
                <a:cs typeface="Calibri"/>
              </a:rPr>
              <a:t>школы</a:t>
            </a:r>
            <a:r>
              <a:rPr lang="en-US" sz="2000" dirty="0">
                <a:latin typeface="Times New Roman"/>
                <a:cs typeface="Calibri"/>
              </a:rPr>
              <a:t>  в 2018 </a:t>
            </a:r>
            <a:r>
              <a:rPr lang="en-US" sz="2000" dirty="0" err="1">
                <a:latin typeface="Times New Roman"/>
                <a:cs typeface="Calibri"/>
              </a:rPr>
              <a:t>году</a:t>
            </a:r>
            <a:r>
              <a:rPr lang="en-US" sz="2000" dirty="0">
                <a:latin typeface="Times New Roman"/>
                <a:cs typeface="Calibri"/>
              </a:rPr>
              <a:t>. </a:t>
            </a:r>
            <a:endParaRPr lang="ru-RU" dirty="0">
              <a:latin typeface="Calibri" panose="020F0502020204030204"/>
              <a:cs typeface="Calibri"/>
            </a:endParaRPr>
          </a:p>
          <a:p>
            <a:pPr>
              <a:buClr>
                <a:srgbClr val="693B2F"/>
              </a:buClr>
            </a:pPr>
            <a:r>
              <a:rPr lang="en-US" sz="2000" dirty="0" err="1">
                <a:latin typeface="Times New Roman"/>
                <a:cs typeface="Calibri"/>
              </a:rPr>
              <a:t>Также</a:t>
            </a:r>
            <a:r>
              <a:rPr lang="en-US" sz="2000" dirty="0">
                <a:latin typeface="Times New Roman"/>
                <a:cs typeface="Calibri"/>
              </a:rPr>
              <a:t> я </a:t>
            </a:r>
            <a:r>
              <a:rPr lang="en-US" sz="2000" dirty="0" err="1">
                <a:latin typeface="Times New Roman"/>
                <a:cs typeface="Calibri"/>
              </a:rPr>
              <a:t>получила</a:t>
            </a:r>
            <a:r>
              <a:rPr lang="en-US" sz="2000" dirty="0">
                <a:latin typeface="Times New Roman"/>
                <a:cs typeface="Calibri"/>
              </a:rPr>
              <a:t>  </a:t>
            </a:r>
            <a:r>
              <a:rPr lang="en-US" sz="2000" dirty="0" err="1">
                <a:latin typeface="Times New Roman"/>
                <a:cs typeface="Calibri"/>
              </a:rPr>
              <a:t>грамоту</a:t>
            </a:r>
            <a:r>
              <a:rPr lang="en-US" sz="2000" dirty="0">
                <a:latin typeface="Times New Roman"/>
                <a:cs typeface="Calibri"/>
              </a:rPr>
              <a:t> "</a:t>
            </a:r>
            <a:r>
              <a:rPr lang="en-US" sz="2000" dirty="0" err="1">
                <a:latin typeface="Times New Roman"/>
                <a:cs typeface="Calibri"/>
              </a:rPr>
              <a:t>призёра</a:t>
            </a:r>
            <a:r>
              <a:rPr lang="en-US" sz="2000" dirty="0">
                <a:latin typeface="Times New Roman"/>
                <a:cs typeface="Calibri"/>
              </a:rPr>
              <a:t>" </a:t>
            </a:r>
            <a:r>
              <a:rPr lang="en-US" sz="2000" dirty="0" err="1">
                <a:latin typeface="Times New Roman"/>
                <a:cs typeface="Calibri"/>
              </a:rPr>
              <a:t>за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участие</a:t>
            </a:r>
            <a:r>
              <a:rPr lang="en-US" sz="2000" dirty="0">
                <a:latin typeface="Times New Roman"/>
                <a:cs typeface="Calibri"/>
              </a:rPr>
              <a:t> в </a:t>
            </a:r>
            <a:r>
              <a:rPr lang="en-US" sz="2000" dirty="0" err="1">
                <a:latin typeface="Times New Roman"/>
                <a:cs typeface="Calibri"/>
              </a:rPr>
              <a:t>предметной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олимпиаде</a:t>
            </a:r>
            <a:r>
              <a:rPr lang="en-US" sz="2000" dirty="0">
                <a:latin typeface="Times New Roman"/>
                <a:cs typeface="Calibri"/>
              </a:rPr>
              <a:t> </a:t>
            </a:r>
            <a:r>
              <a:rPr lang="en-US" sz="2000" dirty="0" err="1">
                <a:latin typeface="Times New Roman"/>
                <a:cs typeface="Calibri"/>
              </a:rPr>
              <a:t>по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изобразительному</a:t>
            </a:r>
            <a:r>
              <a:rPr lang="en-US" sz="2000" dirty="0">
                <a:latin typeface="Times New Roman"/>
                <a:cs typeface="Calibri"/>
              </a:rPr>
              <a:t> </a:t>
            </a:r>
            <a:r>
              <a:rPr lang="en-US" sz="2000" dirty="0" err="1">
                <a:latin typeface="Times New Roman"/>
                <a:cs typeface="Calibri"/>
              </a:rPr>
              <a:t>искутву</a:t>
            </a:r>
            <a:r>
              <a:rPr lang="en-US" sz="2000" dirty="0">
                <a:latin typeface="Times New Roman"/>
                <a:cs typeface="Calibri"/>
              </a:rPr>
              <a:t> "</a:t>
            </a:r>
            <a:r>
              <a:rPr lang="en-US" sz="2000" dirty="0" err="1">
                <a:latin typeface="Times New Roman"/>
                <a:cs typeface="Calibri"/>
              </a:rPr>
              <a:t>PROискусство"в</a:t>
            </a:r>
            <a:r>
              <a:rPr lang="en-US" sz="2000" dirty="0">
                <a:latin typeface="Times New Roman"/>
                <a:cs typeface="Calibri"/>
              </a:rPr>
              <a:t> 2021 </a:t>
            </a:r>
            <a:r>
              <a:rPr lang="en-US" sz="2000" dirty="0" err="1">
                <a:latin typeface="Times New Roman"/>
                <a:cs typeface="Calibri"/>
              </a:rPr>
              <a:t>году</a:t>
            </a:r>
            <a:r>
              <a:rPr lang="en-US" sz="2000" dirty="0">
                <a:latin typeface="Times New Roman"/>
                <a:cs typeface="Calibri"/>
              </a:rPr>
              <a:t> </a:t>
            </a:r>
            <a:r>
              <a:rPr lang="en-US" sz="2000" dirty="0" err="1">
                <a:latin typeface="Times New Roman"/>
                <a:cs typeface="Calibri"/>
              </a:rPr>
              <a:t>заняв</a:t>
            </a:r>
            <a:r>
              <a:rPr lang="en-US" sz="2000" dirty="0">
                <a:latin typeface="Times New Roman"/>
                <a:cs typeface="Calibri"/>
              </a:rPr>
              <a:t> 3 </a:t>
            </a:r>
            <a:r>
              <a:rPr lang="en-US" sz="2000" dirty="0" err="1">
                <a:latin typeface="Times New Roman"/>
                <a:cs typeface="Calibri"/>
              </a:rPr>
              <a:t>место</a:t>
            </a:r>
            <a:r>
              <a:rPr lang="en-US" sz="2000" dirty="0">
                <a:latin typeface="Times New Roman"/>
                <a:cs typeface="Calibri"/>
              </a:rPr>
              <a:t>.</a:t>
            </a:r>
            <a:endParaRPr lang="ru-RU">
              <a:latin typeface="Calibri" panose="020F0502020204030204"/>
              <a:cs typeface="Calibri"/>
            </a:endParaRP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11313EAB-AFBD-44FC-B96C-9C9A7416E5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693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EA279C60-B3AB-4994-BBA4-00CB99B2FD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0677" y="485775"/>
            <a:ext cx="2203222" cy="2862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11B00190-A8C8-4DAA-838C-76FCD7857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643" y="659139"/>
            <a:ext cx="1883664" cy="2511552"/>
          </a:xfrm>
          <a:prstGeom prst="rect">
            <a:avLst/>
          </a:prstGeom>
        </p:spPr>
      </p:pic>
      <p:sp>
        <p:nvSpPr>
          <p:cNvPr id="35" name="Rectangle 29">
            <a:extLst>
              <a:ext uri="{FF2B5EF4-FFF2-40B4-BE49-F238E27FC236}">
                <a16:creationId xmlns:a16="http://schemas.microsoft.com/office/drawing/2014/main" id="{480C5C28-3276-4497-8BC1-366BAD074B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46169" y="481265"/>
            <a:ext cx="2212848" cy="188050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1">
            <a:extLst>
              <a:ext uri="{FF2B5EF4-FFF2-40B4-BE49-F238E27FC236}">
                <a16:creationId xmlns:a16="http://schemas.microsoft.com/office/drawing/2014/main" id="{F79976EB-B5B0-40FD-ABF3-AD6041BA59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3561" y="2514599"/>
            <a:ext cx="2783884" cy="38519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E26ECA8-4811-44B7-91BD-A10E15312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635" y="2790023"/>
            <a:ext cx="2459736" cy="3279648"/>
          </a:xfrm>
          <a:prstGeom prst="rect">
            <a:avLst/>
          </a:prstGeom>
        </p:spPr>
      </p:pic>
      <p:sp>
        <p:nvSpPr>
          <p:cNvPr id="37" name="Rectangle 33">
            <a:extLst>
              <a:ext uri="{FF2B5EF4-FFF2-40B4-BE49-F238E27FC236}">
                <a16:creationId xmlns:a16="http://schemas.microsoft.com/office/drawing/2014/main" id="{5256CDE3-F9C5-4283-AD5F-6148D5AD83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51051" y="3509435"/>
            <a:ext cx="2212848" cy="2857076"/>
          </a:xfrm>
          <a:prstGeom prst="rect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706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548</Words>
  <Application>Microsoft Office PowerPoint</Application>
  <PresentationFormat>Широкоэкранный</PresentationFormat>
  <Paragraphs>34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Моя семья –             моя опора!  </vt:lpstr>
      <vt:lpstr>О себе</vt:lpstr>
      <vt:lpstr>Мои достижения </vt:lpstr>
      <vt:lpstr>О родителях</vt:lpstr>
      <vt:lpstr>О сёстрах и братьях </vt:lpstr>
      <vt:lpstr>О бабушке и дедушке  </vt:lpstr>
      <vt:lpstr>Презентация PowerPoint</vt:lpstr>
      <vt:lpstr>Мудрое высказывание о предках</vt:lpstr>
      <vt:lpstr>Мои грамоты</vt:lpstr>
      <vt:lpstr>Грамоты моей семьи.</vt:lpstr>
      <vt:lpstr>Вывод: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HP</cp:lastModifiedBy>
  <cp:revision>870</cp:revision>
  <dcterms:created xsi:type="dcterms:W3CDTF">2022-01-16T11:42:32Z</dcterms:created>
  <dcterms:modified xsi:type="dcterms:W3CDTF">2022-03-29T13:17:06Z</dcterms:modified>
</cp:coreProperties>
</file>