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767" autoAdjust="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34983-E15B-4A90-B685-D33AA11ECC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9B0112-1492-4DF5-BB6D-C365F327E018}">
      <dgm:prSet phldrT="[Текст]"/>
      <dgm:spPr/>
      <dgm:t>
        <a:bodyPr/>
        <a:lstStyle/>
        <a:p>
          <a:r>
            <a:rPr lang="ru-RU" dirty="0" smtClean="0"/>
            <a:t>ОТКРЫТКА В ТЕХНИКЕ КВИЛЛИНГ</a:t>
          </a:r>
          <a:endParaRPr lang="ru-RU" dirty="0"/>
        </a:p>
      </dgm:t>
    </dgm:pt>
    <dgm:pt modelId="{C3578D37-2C7F-4F8A-98AC-4A8FB75A9F35}" type="parTrans" cxnId="{8C7BAF18-FD97-4B8E-B9C4-F334DEDDCD35}">
      <dgm:prSet/>
      <dgm:spPr/>
      <dgm:t>
        <a:bodyPr/>
        <a:lstStyle/>
        <a:p>
          <a:endParaRPr lang="ru-RU"/>
        </a:p>
      </dgm:t>
    </dgm:pt>
    <dgm:pt modelId="{7810D2C7-698C-4BB8-965D-D58D947BDB32}" type="sibTrans" cxnId="{8C7BAF18-FD97-4B8E-B9C4-F334DEDDCD35}">
      <dgm:prSet/>
      <dgm:spPr/>
      <dgm:t>
        <a:bodyPr/>
        <a:lstStyle/>
        <a:p>
          <a:endParaRPr lang="ru-RU"/>
        </a:p>
      </dgm:t>
    </dgm:pt>
    <dgm:pt modelId="{6AE73F22-724E-4992-959D-3C5DFBD8025C}">
      <dgm:prSet phldrT="[Текст]"/>
      <dgm:spPr/>
      <dgm:t>
        <a:bodyPr/>
        <a:lstStyle/>
        <a:p>
          <a:r>
            <a:rPr lang="ru-RU" dirty="0" smtClean="0"/>
            <a:t>Составители : воспитатель : </a:t>
          </a:r>
          <a:r>
            <a:rPr lang="ru-RU" dirty="0" err="1" smtClean="0"/>
            <a:t>Хохлачева</a:t>
          </a:r>
          <a:r>
            <a:rPr lang="ru-RU" dirty="0" smtClean="0"/>
            <a:t> В.П</a:t>
          </a:r>
          <a:endParaRPr lang="ru-RU" dirty="0"/>
        </a:p>
      </dgm:t>
    </dgm:pt>
    <dgm:pt modelId="{81CBF6DA-873F-491B-A334-4EE507800547}" type="parTrans" cxnId="{C2ACAEB0-E2D9-4440-8B7A-393F65A039A8}">
      <dgm:prSet/>
      <dgm:spPr/>
      <dgm:t>
        <a:bodyPr/>
        <a:lstStyle/>
        <a:p>
          <a:endParaRPr lang="ru-RU"/>
        </a:p>
      </dgm:t>
    </dgm:pt>
    <dgm:pt modelId="{049E4E4C-4A10-4FF7-877E-1644311F0FD1}" type="sibTrans" cxnId="{C2ACAEB0-E2D9-4440-8B7A-393F65A039A8}">
      <dgm:prSet/>
      <dgm:spPr/>
      <dgm:t>
        <a:bodyPr/>
        <a:lstStyle/>
        <a:p>
          <a:endParaRPr lang="ru-RU"/>
        </a:p>
      </dgm:t>
    </dgm:pt>
    <dgm:pt modelId="{BE7DC11C-FD05-4E2C-A5F2-F52643C439F7}">
      <dgm:prSet phldrT="[Текст]"/>
      <dgm:spPr/>
      <dgm:t>
        <a:bodyPr/>
        <a:lstStyle/>
        <a:p>
          <a:r>
            <a:rPr lang="ru-RU" dirty="0" smtClean="0"/>
            <a:t>Воспитанники : </a:t>
          </a:r>
          <a:r>
            <a:rPr lang="ru-RU" dirty="0" smtClean="0"/>
            <a:t>Третьяк В . Трофимов Б</a:t>
          </a:r>
          <a:endParaRPr lang="ru-RU" dirty="0"/>
        </a:p>
      </dgm:t>
    </dgm:pt>
    <dgm:pt modelId="{F9ED9139-9DA1-4954-A632-95C19F046440}" type="parTrans" cxnId="{288EC7ED-76E7-45E6-86D9-485C4AF7758D}">
      <dgm:prSet/>
      <dgm:spPr/>
      <dgm:t>
        <a:bodyPr/>
        <a:lstStyle/>
        <a:p>
          <a:endParaRPr lang="ru-RU"/>
        </a:p>
      </dgm:t>
    </dgm:pt>
    <dgm:pt modelId="{4F68E3B1-B3CF-427F-9D7E-FB5D38C7712C}" type="sibTrans" cxnId="{288EC7ED-76E7-45E6-86D9-485C4AF7758D}">
      <dgm:prSet/>
      <dgm:spPr/>
      <dgm:t>
        <a:bodyPr/>
        <a:lstStyle/>
        <a:p>
          <a:endParaRPr lang="ru-RU"/>
        </a:p>
      </dgm:t>
    </dgm:pt>
    <dgm:pt modelId="{F4C82C30-3483-46CA-AD39-CB11F07D2513}" type="pres">
      <dgm:prSet presAssocID="{B1134983-E15B-4A90-B685-D33AA11ECC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6CA9A-ECB0-477A-998F-BCBCAB0567CF}" type="pres">
      <dgm:prSet presAssocID="{549B0112-1492-4DF5-BB6D-C365F327E018}" presName="parentLin" presStyleCnt="0"/>
      <dgm:spPr/>
    </dgm:pt>
    <dgm:pt modelId="{73186EE0-310E-47F6-BE35-2A67007701B7}" type="pres">
      <dgm:prSet presAssocID="{549B0112-1492-4DF5-BB6D-C365F327E0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20D6DD8-FAF7-4D12-9877-0CD0AE3CE012}" type="pres">
      <dgm:prSet presAssocID="{549B0112-1492-4DF5-BB6D-C365F327E01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2BAC2-20CF-4A82-8398-D0B836743406}" type="pres">
      <dgm:prSet presAssocID="{549B0112-1492-4DF5-BB6D-C365F327E018}" presName="negativeSpace" presStyleCnt="0"/>
      <dgm:spPr/>
    </dgm:pt>
    <dgm:pt modelId="{D3DBDC7B-C0B4-42F9-A840-0226CAA36B45}" type="pres">
      <dgm:prSet presAssocID="{549B0112-1492-4DF5-BB6D-C365F327E018}" presName="childText" presStyleLbl="conFgAcc1" presStyleIdx="0" presStyleCnt="3">
        <dgm:presLayoutVars>
          <dgm:bulletEnabled val="1"/>
        </dgm:presLayoutVars>
      </dgm:prSet>
      <dgm:spPr/>
    </dgm:pt>
    <dgm:pt modelId="{FAC84D72-D04D-4CD0-B155-40B1F2967D61}" type="pres">
      <dgm:prSet presAssocID="{7810D2C7-698C-4BB8-965D-D58D947BDB32}" presName="spaceBetweenRectangles" presStyleCnt="0"/>
      <dgm:spPr/>
    </dgm:pt>
    <dgm:pt modelId="{7E56E746-F5A3-4BCC-929E-B6EE60F08446}" type="pres">
      <dgm:prSet presAssocID="{6AE73F22-724E-4992-959D-3C5DFBD8025C}" presName="parentLin" presStyleCnt="0"/>
      <dgm:spPr/>
    </dgm:pt>
    <dgm:pt modelId="{8541026E-D7D0-40E9-8C71-1C0F04EF97DA}" type="pres">
      <dgm:prSet presAssocID="{6AE73F22-724E-4992-959D-3C5DFBD8025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7EBDFF7-11C9-4CA0-8450-BD34849820EF}" type="pres">
      <dgm:prSet presAssocID="{6AE73F22-724E-4992-959D-3C5DFBD802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AE3E1-40AC-41C9-A1DB-C19369C21E73}" type="pres">
      <dgm:prSet presAssocID="{6AE73F22-724E-4992-959D-3C5DFBD8025C}" presName="negativeSpace" presStyleCnt="0"/>
      <dgm:spPr/>
    </dgm:pt>
    <dgm:pt modelId="{0D1175EA-44D2-4DBB-9D50-4B973C816D59}" type="pres">
      <dgm:prSet presAssocID="{6AE73F22-724E-4992-959D-3C5DFBD8025C}" presName="childText" presStyleLbl="conFgAcc1" presStyleIdx="1" presStyleCnt="3">
        <dgm:presLayoutVars>
          <dgm:bulletEnabled val="1"/>
        </dgm:presLayoutVars>
      </dgm:prSet>
      <dgm:spPr/>
    </dgm:pt>
    <dgm:pt modelId="{74006EE0-0F41-4CF1-AC91-0B5F1CD042DE}" type="pres">
      <dgm:prSet presAssocID="{049E4E4C-4A10-4FF7-877E-1644311F0FD1}" presName="spaceBetweenRectangles" presStyleCnt="0"/>
      <dgm:spPr/>
    </dgm:pt>
    <dgm:pt modelId="{A24C05BA-7E72-470A-B3BB-371E0F42232F}" type="pres">
      <dgm:prSet presAssocID="{BE7DC11C-FD05-4E2C-A5F2-F52643C439F7}" presName="parentLin" presStyleCnt="0"/>
      <dgm:spPr/>
    </dgm:pt>
    <dgm:pt modelId="{186A4755-A084-40AB-9E50-AEEA4DF8A7E2}" type="pres">
      <dgm:prSet presAssocID="{BE7DC11C-FD05-4E2C-A5F2-F52643C439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DF27163-AC0C-4F16-A3BE-3AFB8F64290A}" type="pres">
      <dgm:prSet presAssocID="{BE7DC11C-FD05-4E2C-A5F2-F52643C439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FD81A-802E-4B9C-AE55-C803B7034D53}" type="pres">
      <dgm:prSet presAssocID="{BE7DC11C-FD05-4E2C-A5F2-F52643C439F7}" presName="negativeSpace" presStyleCnt="0"/>
      <dgm:spPr/>
    </dgm:pt>
    <dgm:pt modelId="{176FE962-3A35-446C-A1DF-1E7D04D9164B}" type="pres">
      <dgm:prSet presAssocID="{BE7DC11C-FD05-4E2C-A5F2-F52643C439F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3E17B7-51B5-4698-B27C-A9EA77A05D9D}" type="presOf" srcId="{549B0112-1492-4DF5-BB6D-C365F327E018}" destId="{73186EE0-310E-47F6-BE35-2A67007701B7}" srcOrd="0" destOrd="0" presId="urn:microsoft.com/office/officeart/2005/8/layout/list1"/>
    <dgm:cxn modelId="{6216691A-504D-4382-A222-267934397DBF}" type="presOf" srcId="{6AE73F22-724E-4992-959D-3C5DFBD8025C}" destId="{8541026E-D7D0-40E9-8C71-1C0F04EF97DA}" srcOrd="0" destOrd="0" presId="urn:microsoft.com/office/officeart/2005/8/layout/list1"/>
    <dgm:cxn modelId="{288EC7ED-76E7-45E6-86D9-485C4AF7758D}" srcId="{B1134983-E15B-4A90-B685-D33AA11ECC56}" destId="{BE7DC11C-FD05-4E2C-A5F2-F52643C439F7}" srcOrd="2" destOrd="0" parTransId="{F9ED9139-9DA1-4954-A632-95C19F046440}" sibTransId="{4F68E3B1-B3CF-427F-9D7E-FB5D38C7712C}"/>
    <dgm:cxn modelId="{1F47D8E6-C402-4363-9D41-F0DF9EEEED8A}" type="presOf" srcId="{BE7DC11C-FD05-4E2C-A5F2-F52643C439F7}" destId="{2DF27163-AC0C-4F16-A3BE-3AFB8F64290A}" srcOrd="1" destOrd="0" presId="urn:microsoft.com/office/officeart/2005/8/layout/list1"/>
    <dgm:cxn modelId="{5BD8FE5E-8464-40C4-948E-DC96355EC67C}" type="presOf" srcId="{549B0112-1492-4DF5-BB6D-C365F327E018}" destId="{B20D6DD8-FAF7-4D12-9877-0CD0AE3CE012}" srcOrd="1" destOrd="0" presId="urn:microsoft.com/office/officeart/2005/8/layout/list1"/>
    <dgm:cxn modelId="{0B96CA8F-E662-484A-870F-066D3BD7FD48}" type="presOf" srcId="{B1134983-E15B-4A90-B685-D33AA11ECC56}" destId="{F4C82C30-3483-46CA-AD39-CB11F07D2513}" srcOrd="0" destOrd="0" presId="urn:microsoft.com/office/officeart/2005/8/layout/list1"/>
    <dgm:cxn modelId="{8C7BAF18-FD97-4B8E-B9C4-F334DEDDCD35}" srcId="{B1134983-E15B-4A90-B685-D33AA11ECC56}" destId="{549B0112-1492-4DF5-BB6D-C365F327E018}" srcOrd="0" destOrd="0" parTransId="{C3578D37-2C7F-4F8A-98AC-4A8FB75A9F35}" sibTransId="{7810D2C7-698C-4BB8-965D-D58D947BDB32}"/>
    <dgm:cxn modelId="{C2ACAEB0-E2D9-4440-8B7A-393F65A039A8}" srcId="{B1134983-E15B-4A90-B685-D33AA11ECC56}" destId="{6AE73F22-724E-4992-959D-3C5DFBD8025C}" srcOrd="1" destOrd="0" parTransId="{81CBF6DA-873F-491B-A334-4EE507800547}" sibTransId="{049E4E4C-4A10-4FF7-877E-1644311F0FD1}"/>
    <dgm:cxn modelId="{77BCB174-3AB7-4C86-8C9B-659D76444123}" type="presOf" srcId="{6AE73F22-724E-4992-959D-3C5DFBD8025C}" destId="{F7EBDFF7-11C9-4CA0-8450-BD34849820EF}" srcOrd="1" destOrd="0" presId="urn:microsoft.com/office/officeart/2005/8/layout/list1"/>
    <dgm:cxn modelId="{B3148E1D-81D0-4834-AC73-87E2B68E4B64}" type="presOf" srcId="{BE7DC11C-FD05-4E2C-A5F2-F52643C439F7}" destId="{186A4755-A084-40AB-9E50-AEEA4DF8A7E2}" srcOrd="0" destOrd="0" presId="urn:microsoft.com/office/officeart/2005/8/layout/list1"/>
    <dgm:cxn modelId="{8DE19A7E-D7E6-48D2-866A-1684F6C629A3}" type="presParOf" srcId="{F4C82C30-3483-46CA-AD39-CB11F07D2513}" destId="{1206CA9A-ECB0-477A-998F-BCBCAB0567CF}" srcOrd="0" destOrd="0" presId="urn:microsoft.com/office/officeart/2005/8/layout/list1"/>
    <dgm:cxn modelId="{8A1DA8F9-6074-4F29-B0B7-E86A1CAC0801}" type="presParOf" srcId="{1206CA9A-ECB0-477A-998F-BCBCAB0567CF}" destId="{73186EE0-310E-47F6-BE35-2A67007701B7}" srcOrd="0" destOrd="0" presId="urn:microsoft.com/office/officeart/2005/8/layout/list1"/>
    <dgm:cxn modelId="{8C4DD612-C7B4-47C4-9A85-F138F56AF152}" type="presParOf" srcId="{1206CA9A-ECB0-477A-998F-BCBCAB0567CF}" destId="{B20D6DD8-FAF7-4D12-9877-0CD0AE3CE012}" srcOrd="1" destOrd="0" presId="urn:microsoft.com/office/officeart/2005/8/layout/list1"/>
    <dgm:cxn modelId="{152352ED-0DDB-4F69-B7AB-0D1F0281ED95}" type="presParOf" srcId="{F4C82C30-3483-46CA-AD39-CB11F07D2513}" destId="{0822BAC2-20CF-4A82-8398-D0B836743406}" srcOrd="1" destOrd="0" presId="urn:microsoft.com/office/officeart/2005/8/layout/list1"/>
    <dgm:cxn modelId="{A6C35FFF-2CDD-4A5E-BCA9-C9F6F89C89FF}" type="presParOf" srcId="{F4C82C30-3483-46CA-AD39-CB11F07D2513}" destId="{D3DBDC7B-C0B4-42F9-A840-0226CAA36B45}" srcOrd="2" destOrd="0" presId="urn:microsoft.com/office/officeart/2005/8/layout/list1"/>
    <dgm:cxn modelId="{7A17C93D-D57F-4CFE-A39A-2B4180A05226}" type="presParOf" srcId="{F4C82C30-3483-46CA-AD39-CB11F07D2513}" destId="{FAC84D72-D04D-4CD0-B155-40B1F2967D61}" srcOrd="3" destOrd="0" presId="urn:microsoft.com/office/officeart/2005/8/layout/list1"/>
    <dgm:cxn modelId="{026FCFC9-7AE1-472C-A9C9-C82347152C5A}" type="presParOf" srcId="{F4C82C30-3483-46CA-AD39-CB11F07D2513}" destId="{7E56E746-F5A3-4BCC-929E-B6EE60F08446}" srcOrd="4" destOrd="0" presId="urn:microsoft.com/office/officeart/2005/8/layout/list1"/>
    <dgm:cxn modelId="{6C4A2433-4CB3-4D84-9180-7B79125CFC63}" type="presParOf" srcId="{7E56E746-F5A3-4BCC-929E-B6EE60F08446}" destId="{8541026E-D7D0-40E9-8C71-1C0F04EF97DA}" srcOrd="0" destOrd="0" presId="urn:microsoft.com/office/officeart/2005/8/layout/list1"/>
    <dgm:cxn modelId="{91924133-C301-4DA7-96C7-B5E2786610FD}" type="presParOf" srcId="{7E56E746-F5A3-4BCC-929E-B6EE60F08446}" destId="{F7EBDFF7-11C9-4CA0-8450-BD34849820EF}" srcOrd="1" destOrd="0" presId="urn:microsoft.com/office/officeart/2005/8/layout/list1"/>
    <dgm:cxn modelId="{7EF777DF-41A2-4CC1-94AF-DD10C4EEBC75}" type="presParOf" srcId="{F4C82C30-3483-46CA-AD39-CB11F07D2513}" destId="{C39AE3E1-40AC-41C9-A1DB-C19369C21E73}" srcOrd="5" destOrd="0" presId="urn:microsoft.com/office/officeart/2005/8/layout/list1"/>
    <dgm:cxn modelId="{C638DC15-0CDB-4858-A7E9-E2F778C1737C}" type="presParOf" srcId="{F4C82C30-3483-46CA-AD39-CB11F07D2513}" destId="{0D1175EA-44D2-4DBB-9D50-4B973C816D59}" srcOrd="6" destOrd="0" presId="urn:microsoft.com/office/officeart/2005/8/layout/list1"/>
    <dgm:cxn modelId="{737B5900-7095-4457-8E27-026BC260B86F}" type="presParOf" srcId="{F4C82C30-3483-46CA-AD39-CB11F07D2513}" destId="{74006EE0-0F41-4CF1-AC91-0B5F1CD042DE}" srcOrd="7" destOrd="0" presId="urn:microsoft.com/office/officeart/2005/8/layout/list1"/>
    <dgm:cxn modelId="{CDEAFAEE-5FAE-45B4-A901-55436A36E92C}" type="presParOf" srcId="{F4C82C30-3483-46CA-AD39-CB11F07D2513}" destId="{A24C05BA-7E72-470A-B3BB-371E0F42232F}" srcOrd="8" destOrd="0" presId="urn:microsoft.com/office/officeart/2005/8/layout/list1"/>
    <dgm:cxn modelId="{4AE4D41C-E46D-4577-886D-2EAF471D29D9}" type="presParOf" srcId="{A24C05BA-7E72-470A-B3BB-371E0F42232F}" destId="{186A4755-A084-40AB-9E50-AEEA4DF8A7E2}" srcOrd="0" destOrd="0" presId="urn:microsoft.com/office/officeart/2005/8/layout/list1"/>
    <dgm:cxn modelId="{389CDB2C-4EC4-44CB-9E67-CDE14403FC4D}" type="presParOf" srcId="{A24C05BA-7E72-470A-B3BB-371E0F42232F}" destId="{2DF27163-AC0C-4F16-A3BE-3AFB8F64290A}" srcOrd="1" destOrd="0" presId="urn:microsoft.com/office/officeart/2005/8/layout/list1"/>
    <dgm:cxn modelId="{923ED54E-1A1F-4F91-860B-7D916C4E95BC}" type="presParOf" srcId="{F4C82C30-3483-46CA-AD39-CB11F07D2513}" destId="{639FD81A-802E-4B9C-AE55-C803B7034D53}" srcOrd="9" destOrd="0" presId="urn:microsoft.com/office/officeart/2005/8/layout/list1"/>
    <dgm:cxn modelId="{F3503E20-90E4-425D-9B80-D469C04B295A}" type="presParOf" srcId="{F4C82C30-3483-46CA-AD39-CB11F07D2513}" destId="{176FE962-3A35-446C-A1DF-1E7D04D9164B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919F5-651B-4447-AF9A-90E26265E6C2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33E0-6001-43A4-91FF-257BEE74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 КЛАСС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 оранжевой полоски делаем бант, края которого слегка подкручиваем.</a:t>
            </a:r>
            <a:endParaRPr lang="ru-RU" sz="3200" dirty="0"/>
          </a:p>
        </p:txBody>
      </p:sp>
      <p:pic>
        <p:nvPicPr>
          <p:cNvPr id="8194" name="Picture 2" descr="C:\Users\User\Desktop\l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07249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dirty="0" smtClean="0"/>
              <a:t>Собираем картину: на лист гофрированного картона наклеиваем темно-зеленые полоски – как основу цветов ландыша, и белые головки цветов.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Приклеиваем зеленые полоски бумаги и ландыши</a:t>
            </a:r>
            <a:endParaRPr lang="ru-RU" sz="3200" dirty="0"/>
          </a:p>
        </p:txBody>
      </p:sp>
      <p:pic>
        <p:nvPicPr>
          <p:cNvPr id="9219" name="Picture 3" descr="C:\Users\User\Desktop\l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92961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Из темно-зеленых и бледно-зеленых петелек делаем листья. Остается только приклеить бант – и вот уже почти готова открытка.</a:t>
            </a:r>
            <a:endParaRPr lang="ru-RU" sz="3200" dirty="0"/>
          </a:p>
        </p:txBody>
      </p:sp>
      <p:pic>
        <p:nvPicPr>
          <p:cNvPr id="10242" name="Picture 2" descr="C:\Users\User\Desktop\l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0724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Открытка в технике </a:t>
            </a:r>
            <a:r>
              <a:rPr lang="ru-RU" sz="3200" dirty="0" err="1" smtClean="0"/>
              <a:t>квиллинг</a:t>
            </a:r>
            <a:endParaRPr lang="ru-RU" sz="3200" dirty="0"/>
          </a:p>
        </p:txBody>
      </p:sp>
      <p:pic>
        <p:nvPicPr>
          <p:cNvPr id="11266" name="Picture 2" descr="C:\Users\User\Desktop\l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785818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Квиллинг</a:t>
            </a:r>
            <a:r>
              <a:rPr lang="ru-RU" sz="3200" dirty="0" smtClean="0"/>
              <a:t> на 8 марта «Ландыши»</a:t>
            </a:r>
            <a:endParaRPr lang="ru-RU" sz="3200" dirty="0"/>
          </a:p>
        </p:txBody>
      </p:sp>
      <p:pic>
        <p:nvPicPr>
          <p:cNvPr id="12290" name="Picture 2" descr="C:\Users\User\Desktop\l1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42955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L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Инструменты для </a:t>
            </a:r>
            <a:r>
              <a:rPr lang="ru-RU" dirty="0" err="1" smtClean="0"/>
              <a:t>квиллинга</a:t>
            </a:r>
            <a:r>
              <a:rPr lang="ru-RU" dirty="0" smtClean="0"/>
              <a:t> : </a:t>
            </a:r>
            <a:r>
              <a:rPr lang="ru-RU" sz="2200" dirty="0" smtClean="0"/>
              <a:t>раздвоенный стержень , белые полоски </a:t>
            </a:r>
            <a:endParaRPr lang="ru-RU" sz="2200" dirty="0"/>
          </a:p>
        </p:txBody>
      </p:sp>
      <p:pic>
        <p:nvPicPr>
          <p:cNvPr id="2050" name="Picture 2" descr="C:\Users\User\Desktop\l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2285992"/>
            <a:ext cx="3810000" cy="3143271"/>
          </a:xfrm>
          <a:prstGeom prst="rect">
            <a:avLst/>
          </a:prstGeom>
          <a:noFill/>
        </p:spPr>
      </p:pic>
      <p:pic>
        <p:nvPicPr>
          <p:cNvPr id="2052" name="Picture 4" descr="C:\Users\User\Desktop\l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2500" y="2277269"/>
            <a:ext cx="3810000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Вставляем ленту в раздвоенную часть инструмента</a:t>
            </a:r>
            <a:endParaRPr lang="ru-RU" dirty="0"/>
          </a:p>
        </p:txBody>
      </p:sp>
      <p:pic>
        <p:nvPicPr>
          <p:cNvPr id="3074" name="Picture 2" descr="C:\Users\User\Desktop\l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2362994"/>
            <a:ext cx="381000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Накручиваем полоску на стержень, плотно притягивая завитки.</a:t>
            </a:r>
            <a:endParaRPr lang="ru-RU" dirty="0"/>
          </a:p>
        </p:txBody>
      </p:sp>
      <p:pic>
        <p:nvPicPr>
          <p:cNvPr id="4098" name="Picture 2" descr="C:\Users\User\Desktop\l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7786742" cy="4357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Следующий этап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Кончик фиксируем клеем, после чего снимаем завиток со стержня и придаем ему нужную форму, аккуратно сдавливая с боков. У нас должен получиться элемент, напоминающий цветок ландыша.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Придаем форму ландыша, сдавливая</a:t>
            </a:r>
            <a:endParaRPr lang="ru-RU" dirty="0"/>
          </a:p>
        </p:txBody>
      </p:sp>
      <p:pic>
        <p:nvPicPr>
          <p:cNvPr id="5122" name="Picture 2" descr="C:\Users\User\Desktop\l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1643050"/>
            <a:ext cx="785818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Берем полоску зеленого цвета, склеиваем ее концы. Должна получиться петелька.</a:t>
            </a:r>
            <a:endParaRPr lang="ru-RU" sz="2800" dirty="0"/>
          </a:p>
        </p:txBody>
      </p:sp>
      <p:pic>
        <p:nvPicPr>
          <p:cNvPr id="6146" name="Picture 2" descr="C:\Users\User\Desktop\l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Из бледно-зеленой полоски формируем слабо скрученный ролл, завитки которого свободно отходят друг от друга.</a:t>
            </a:r>
            <a:endParaRPr lang="ru-RU" sz="3200" dirty="0"/>
          </a:p>
        </p:txBody>
      </p:sp>
      <p:pic>
        <p:nvPicPr>
          <p:cNvPr id="7170" name="Picture 2" descr="C:\Users\User\Desktop\l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0105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167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МАСТЕР КЛАСС</vt:lpstr>
      <vt:lpstr>Слайд 2</vt:lpstr>
      <vt:lpstr>Инструменты для квиллинга : раздвоенный стержень , белые полоски </vt:lpstr>
      <vt:lpstr>Вставляем ленту в раздвоенную часть инструмента</vt:lpstr>
      <vt:lpstr>Накручиваем полоску на стержень, плотно притягивая завитки.</vt:lpstr>
      <vt:lpstr>Следующий этап</vt:lpstr>
      <vt:lpstr>Придаем форму ландыша, сдавливая</vt:lpstr>
      <vt:lpstr>Берем полоску зеленого цвета, склеиваем ее концы. Должна получиться петелька.</vt:lpstr>
      <vt:lpstr>Из бледно-зеленой полоски формируем слабо скрученный ролл, завитки которого свободно отходят друг от друга.</vt:lpstr>
      <vt:lpstr>Из оранжевой полоски делаем бант, края которого слегка подкручиваем.</vt:lpstr>
      <vt:lpstr>Собираем картину: на лист гофрированного картона наклеиваем темно-зеленые полоски – как основу цветов ландыша, и белые головки цветов.</vt:lpstr>
      <vt:lpstr>Приклеиваем зеленые полоски бумаги и ландыши</vt:lpstr>
      <vt:lpstr>Из темно-зеленых и бледно-зеленых петелек делаем листья. Остается только приклеить бант – и вот уже почти готова открытка.</vt:lpstr>
      <vt:lpstr>Открытка в технике квиллинг</vt:lpstr>
      <vt:lpstr>Квиллинг на 8 марта «Ландыши»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2017-03-14T19:00:05Z</dcterms:created>
  <dcterms:modified xsi:type="dcterms:W3CDTF">2018-01-22T19:36:31Z</dcterms:modified>
</cp:coreProperties>
</file>