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sprofile.ru/id/360094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9261" y="638268"/>
            <a:ext cx="7175351" cy="695679"/>
          </a:xfrm>
        </p:spPr>
        <p:txBody>
          <a:bodyPr>
            <a:noAutofit/>
          </a:bodyPr>
          <a:lstStyle/>
          <a:p>
            <a:pPr algn="ctr"/>
            <a:r>
              <a:rPr lang="ru-RU" sz="1600" b="1" i="0" u="none" strike="noStrike" dirty="0">
                <a:effectLst/>
                <a:latin typeface="YS Text"/>
                <a:hlinkClick r:id="rId2"/>
              </a:rPr>
              <a:t>МОБУ СОШ № 19</a:t>
            </a:r>
            <a:br>
              <a:rPr lang="ru-RU" sz="1600" b="1" i="0" u="none" strike="noStrike" dirty="0">
                <a:effectLst/>
                <a:latin typeface="YS Text"/>
              </a:rPr>
            </a:br>
            <a:b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2302136"/>
            <a:ext cx="8791575" cy="295566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Мастер-класс учителя истории </a:t>
            </a:r>
          </a:p>
          <a:p>
            <a:pPr algn="ctr"/>
            <a:r>
              <a:rPr lang="ru-RU" sz="28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Асекритовой</a:t>
            </a:r>
            <a:r>
              <a:rPr lang="ru-RU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Алены Юрьевны </a:t>
            </a:r>
          </a:p>
          <a:p>
            <a:pPr algn="ctr"/>
            <a:r>
              <a:rPr lang="ru-RU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тему</a:t>
            </a:r>
          </a:p>
          <a:p>
            <a:pPr algn="ctr"/>
            <a:r>
              <a:rPr lang="ru-RU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«Изготовление дидактической игры по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274408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4" y="618518"/>
            <a:ext cx="5873676" cy="7261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/>
              <a:t>Здравствуйте уважаемые коллеги!</a:t>
            </a:r>
          </a:p>
          <a:p>
            <a:pPr marL="0" indent="0" algn="ctr">
              <a:buNone/>
            </a:pPr>
            <a:r>
              <a:rPr lang="ru-RU" sz="3200" b="1" i="1" dirty="0"/>
              <a:t>На моем мастер – классе мы научимся изготавливать своими руками игру – лото </a:t>
            </a:r>
          </a:p>
          <a:p>
            <a:pPr marL="0" indent="0" algn="ctr">
              <a:buNone/>
            </a:pPr>
            <a:r>
              <a:rPr lang="ru-RU" sz="3200" b="1" i="1" dirty="0"/>
              <a:t>«Узнай: кто это или что это?»</a:t>
            </a:r>
          </a:p>
        </p:txBody>
      </p:sp>
    </p:spTree>
    <p:extLst>
      <p:ext uri="{BB962C8B-B14F-4D97-AF65-F5344CB8AC3E}">
        <p14:creationId xmlns:p14="http://schemas.microsoft.com/office/powerpoint/2010/main" val="2085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023" y="618519"/>
            <a:ext cx="5723069" cy="6724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70203"/>
            <a:ext cx="9905999" cy="402099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 </a:t>
            </a:r>
            <a:r>
              <a:rPr lang="ru-RU" sz="2800" dirty="0"/>
              <a:t>Цель этой игры – закрепление имен исторических личностей, названий городов, стран и понятий по пройденным темам.</a:t>
            </a:r>
          </a:p>
          <a:p>
            <a:pPr marL="0" indent="0" algn="just">
              <a:buNone/>
            </a:pPr>
            <a:r>
              <a:rPr lang="ru-RU" sz="2800" dirty="0"/>
              <a:t>     Нашим детям трудно запоминать имена других национальностей, названий древних городов, стран, понятий давно минувших дней. Поэтому для закрепления придумала игру, которая занимает совсем мало времени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378871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691" y="618518"/>
            <a:ext cx="5249733" cy="82300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41525"/>
            <a:ext cx="9905999" cy="43496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изготовляется:</a:t>
            </a:r>
          </a:p>
          <a:p>
            <a:pPr marL="0" indent="0">
              <a:buNone/>
            </a:pPr>
            <a:r>
              <a:rPr lang="ru-RU" sz="3200" dirty="0"/>
              <a:t>1) После пройденной темы записываются наиболее трудные и важные для запоминания слова. Затем к ним подбираем объяснение или описание, по которым дети разгадывают это слово. Это могут быть даже картинки или фотографии.</a:t>
            </a:r>
          </a:p>
        </p:txBody>
      </p:sp>
    </p:spTree>
    <p:extLst>
      <p:ext uri="{BB962C8B-B14F-4D97-AF65-F5344CB8AC3E}">
        <p14:creationId xmlns:p14="http://schemas.microsoft.com/office/powerpoint/2010/main" val="182567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807" y="618518"/>
            <a:ext cx="6121101" cy="80149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56678"/>
            <a:ext cx="9905999" cy="4701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2) Далее нужно изготовить карточки. Для изготовления понадобятся: цветные листы А4, </a:t>
            </a:r>
            <a:r>
              <a:rPr lang="ru-RU" dirty="0" err="1"/>
              <a:t>самоклеющаяся</a:t>
            </a:r>
            <a:r>
              <a:rPr lang="ru-RU" dirty="0"/>
              <a:t> бумага, ножницы, карандаш, клей и линейка.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На карточках-лото записываем объяснение или описание, а на отдельных карточках слова. У нас в классе детей мало, поэтому готовим по две карточки с тремя вопросами.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57" y="2635624"/>
            <a:ext cx="3474720" cy="22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746" y="618518"/>
            <a:ext cx="6303982" cy="75846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76979"/>
            <a:ext cx="9905999" cy="50453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  Наша игра-лото готова, каждую новую игру следует хранить по отдельности в конвертиках. Чтобы детям запомнился период, который отражен в игре, с края приклеили рисунок. В данной игре – рисунок каменных орудий труда, символизирующий первобытный строй.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3367143"/>
            <a:ext cx="3747247" cy="2979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20" y="3367143"/>
            <a:ext cx="3565470" cy="29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8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260" y="640033"/>
            <a:ext cx="6702015" cy="60785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02889"/>
            <a:ext cx="9905999" cy="41883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Предлагаю изготовить игру по своему предмету.</a:t>
            </a:r>
          </a:p>
          <a:p>
            <a:pPr marL="0" indent="0" algn="ctr">
              <a:buNone/>
            </a:pPr>
            <a:r>
              <a:rPr lang="ru-RU" dirty="0"/>
              <a:t>Желаю удачи!</a:t>
            </a:r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36" y="3270325"/>
            <a:ext cx="4353261" cy="32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70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46</TotalTime>
  <Words>261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Tw Cen MT</vt:lpstr>
      <vt:lpstr>YS Text</vt:lpstr>
      <vt:lpstr>Контур</vt:lpstr>
      <vt:lpstr>МОБУ СОШ № 19 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«Береляхская основная общеобразовательная школа» Аллаиховский улус (район)</dc:title>
  <dc:creator>User</dc:creator>
  <cp:lastModifiedBy>Алена Асекритова</cp:lastModifiedBy>
  <cp:revision>8</cp:revision>
  <dcterms:created xsi:type="dcterms:W3CDTF">2018-03-15T08:56:18Z</dcterms:created>
  <dcterms:modified xsi:type="dcterms:W3CDTF">2022-03-12T08:02:23Z</dcterms:modified>
</cp:coreProperties>
</file>