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2" r:id="rId4"/>
    <p:sldId id="264" r:id="rId5"/>
    <p:sldId id="263" r:id="rId6"/>
    <p:sldId id="266" r:id="rId7"/>
    <p:sldId id="265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08.01.1980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08.01.1980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08.01.1980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08.01.1980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08.01.1980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08.01.1980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08.01.1980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08.01.1980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08.01.1980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08.01.1980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08.01.1980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08.01.1980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" b="6818"/>
          <a:stretch/>
        </p:blipFill>
        <p:spPr bwMode="auto">
          <a:xfrm>
            <a:off x="755576" y="116632"/>
            <a:ext cx="770485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674400"/>
            <a:ext cx="770485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СЕМИНАР </a:t>
            </a:r>
            <a:r>
              <a:rPr lang="ru-RU" sz="2000" dirty="0">
                <a:solidFill>
                  <a:srgbClr val="FF0000"/>
                </a:solidFill>
                <a:latin typeface="Arial Black" panose="020B0A04020102020204" pitchFamily="34" charset="0"/>
              </a:rPr>
              <a:t>– ПРАКТИКУМ: </a:t>
            </a:r>
          </a:p>
          <a:p>
            <a:pPr algn="ctr"/>
            <a:endParaRPr lang="ru-RU" sz="7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000" dirty="0">
                <a:solidFill>
                  <a:srgbClr val="00B050"/>
                </a:solidFill>
                <a:latin typeface="Arial Black" panose="020B0A04020102020204" pitchFamily="34" charset="0"/>
              </a:rPr>
              <a:t>«ДИДАКТИЧЕСКАЯ ИГРА КАК СРЕДСТВО РАЗВИТИЯ ПОЗНАВАТЕЛЬНОГО ИНТЕРЕСА У ДЕТЕЙ СТАРШЕГО ДОШКОЛЬНОГО ВОЗРАСТА К СПОРТУ» </a:t>
            </a:r>
            <a:endParaRPr lang="ru-RU" sz="700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algn="ctr"/>
            <a:endParaRPr lang="ru-RU" sz="700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algn="ctr"/>
            <a:endParaRPr lang="ru-RU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СРЕДИ ИНСТРУКТОРОВ </a:t>
            </a:r>
          </a:p>
          <a:p>
            <a:pPr algn="ctr"/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ПО ФИЗИЧЕСКОЙ КУЛЬТУРЕ </a:t>
            </a:r>
          </a:p>
          <a:p>
            <a:pPr algn="ctr"/>
            <a:endParaRPr lang="ru-RU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dirty="0">
                <a:solidFill>
                  <a:srgbClr val="00B0F0"/>
                </a:solidFill>
                <a:latin typeface="Arial Black" panose="020B0A04020102020204" pitchFamily="34" charset="0"/>
              </a:rPr>
              <a:t>ДЕТСКИХ САДОВ </a:t>
            </a:r>
          </a:p>
          <a:p>
            <a:pPr algn="ctr"/>
            <a:r>
              <a:rPr lang="ru-RU" dirty="0">
                <a:solidFill>
                  <a:srgbClr val="00B0F0"/>
                </a:solidFill>
                <a:latin typeface="Arial Black" panose="020B0A04020102020204" pitchFamily="34" charset="0"/>
              </a:rPr>
              <a:t>УПРАВЛЕНИЯ ДОШКОЛЬНЫХ ПОДРАЗДЕЛЕНИЙ </a:t>
            </a:r>
          </a:p>
          <a:p>
            <a:pPr algn="ctr"/>
            <a:r>
              <a:rPr lang="ru-RU" dirty="0">
                <a:solidFill>
                  <a:srgbClr val="00B0F0"/>
                </a:solidFill>
                <a:latin typeface="Arial Black" panose="020B0A04020102020204" pitchFamily="34" charset="0"/>
              </a:rPr>
              <a:t>ФИЛИАЛ ООО «ГАЗПРОМ ДОБЫЧА УРЕНГОЙ»</a:t>
            </a:r>
          </a:p>
          <a:p>
            <a:pPr algn="ctr"/>
            <a:endParaRPr lang="ru-RU" dirty="0">
              <a:solidFill>
                <a:srgbClr val="00B0F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НОЯБРЬ 2021 УЧ.ГОД</a:t>
            </a:r>
          </a:p>
        </p:txBody>
      </p:sp>
    </p:spTree>
    <p:extLst>
      <p:ext uri="{BB962C8B-B14F-4D97-AF65-F5344CB8AC3E}">
        <p14:creationId xmlns:p14="http://schemas.microsoft.com/office/powerpoint/2010/main" val="4137414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2026"/>
            <a:ext cx="8856984" cy="6929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1700808"/>
            <a:ext cx="648072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ДИДАКТИЧЕСКАЯ ИГРА</a:t>
            </a:r>
          </a:p>
          <a:p>
            <a:pPr algn="ctr"/>
            <a:endParaRPr lang="ru-RU" sz="4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8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«ШКОЛА МЯЧА»</a:t>
            </a:r>
          </a:p>
          <a:p>
            <a:pPr algn="ctr"/>
            <a:endParaRPr lang="ru-RU" sz="4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44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ru-RU" sz="20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ДЕТСКИЙ САД «ЗОЛОТАЯ РЫБКА»</a:t>
            </a:r>
          </a:p>
          <a:p>
            <a:pPr algn="ctr"/>
            <a:r>
              <a:rPr lang="ru-RU" sz="2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ФИЛИППЕНКО СВЕТЛАНА ВЛАДИМИРОВНА</a:t>
            </a:r>
            <a:endParaRPr lang="ru-RU" sz="20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694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" b="6818"/>
          <a:stretch/>
        </p:blipFill>
        <p:spPr bwMode="auto">
          <a:xfrm>
            <a:off x="755576" y="116632"/>
            <a:ext cx="770485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404664"/>
            <a:ext cx="756084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ДИДАКТИЧЕСКИЕ 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ЦЕЛИ И ЗАДАЧИ:</a:t>
            </a: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7030A0"/>
                </a:solidFill>
                <a:latin typeface="Arial Black" panose="020B0A04020102020204" pitchFamily="34" charset="0"/>
              </a:rPr>
              <a:t> Дать детям представление о различных видах спорта с мячом, спортивном оборудовании, снарядах,  спортивных терминах; 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7030A0"/>
                </a:solidFill>
                <a:latin typeface="Arial Black" panose="020B0A04020102020204" pitchFamily="34" charset="0"/>
              </a:rPr>
              <a:t> Учить правильно, называть спортивную специальность и описывать действие, изображённое на картинке;  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7030A0"/>
                </a:solidFill>
                <a:latin typeface="Arial Black" panose="020B0A04020102020204" pitchFamily="34" charset="0"/>
              </a:rPr>
              <a:t> Формировать интерес у детей к физической культуре и спорту;</a:t>
            </a:r>
          </a:p>
          <a:p>
            <a:pPr marL="285750" lvl="0" indent="-285750" algn="just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7030A0"/>
                </a:solidFill>
                <a:latin typeface="Arial Black" panose="020B0A04020102020204" pitchFamily="34" charset="0"/>
              </a:rPr>
              <a:t> Развивать внимание, мышление, память.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algn="just"/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9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" b="6818"/>
          <a:stretch/>
        </p:blipFill>
        <p:spPr bwMode="auto">
          <a:xfrm>
            <a:off x="755576" y="116632"/>
            <a:ext cx="770485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404664"/>
            <a:ext cx="7560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just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692696"/>
            <a:ext cx="756084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ВОЗРАСТ </a:t>
            </a:r>
          </a:p>
          <a:p>
            <a:pPr algn="ctr"/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Дидактическая игра предназначена как для индивидуальной так и для подгрупповой работы с детьми</a:t>
            </a:r>
            <a:r>
              <a:rPr lang="ru-RU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 5 – 7 лет.</a:t>
            </a:r>
          </a:p>
          <a:p>
            <a:pPr algn="ctr"/>
            <a:endParaRPr lang="ru-RU" b="1" dirty="0">
              <a:latin typeface="Arial Black" panose="020B0A04020102020204" pitchFamily="34" charset="0"/>
            </a:endParaRPr>
          </a:p>
          <a:p>
            <a:pPr algn="ctr"/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ДИДАКТИЧЕСКИЙ МАТЕРИАЛ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:</a:t>
            </a:r>
          </a:p>
          <a:p>
            <a:pPr algn="ctr"/>
            <a:endParaRPr lang="ru-RU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Карточки с цветным изображением  спортивного инвентаря и оборудования к разным видам спорта с мячом;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Цветные карточки спортивной экипировки данного вида спорта;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Схемы игрового поля;</a:t>
            </a:r>
          </a:p>
          <a:p>
            <a:pPr algn="ctr"/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12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" b="6818"/>
          <a:stretch/>
        </p:blipFill>
        <p:spPr bwMode="auto">
          <a:xfrm>
            <a:off x="755576" y="0"/>
            <a:ext cx="770485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404664"/>
            <a:ext cx="7560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just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548680"/>
            <a:ext cx="756084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ПРАВИЛА ИГРЫ</a:t>
            </a:r>
          </a:p>
          <a:p>
            <a:r>
              <a:rPr lang="ru-RU" b="1" dirty="0">
                <a:latin typeface="Arial Black" panose="020B0A04020102020204" pitchFamily="34" charset="0"/>
              </a:rPr>
              <a:t/>
            </a:r>
            <a:br>
              <a:rPr lang="ru-RU" b="1" dirty="0">
                <a:latin typeface="Arial Black" panose="020B0A04020102020204" pitchFamily="34" charset="0"/>
              </a:rPr>
            </a:br>
            <a:r>
              <a:rPr lang="ru-RU" sz="2400" b="1" u="sng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Правила:</a:t>
            </a:r>
            <a:r>
              <a:rPr lang="ru-RU" sz="2400" b="1" dirty="0">
                <a:solidFill>
                  <a:srgbClr val="7030A0"/>
                </a:solidFill>
                <a:latin typeface="Arial Black" panose="020B0A04020102020204" pitchFamily="34" charset="0"/>
              </a:rPr>
              <a:t> </a:t>
            </a:r>
            <a:endParaRPr lang="ru-RU" sz="2400" b="1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Игрок выбирает карточку с видом </a:t>
            </a:r>
            <a:r>
              <a:rPr lang="ru-RU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спорта. Далее он подбирает к ней символ данного вида спорта , инвентарь и оборудование, форму, место игр.</a:t>
            </a:r>
            <a:br>
              <a:rPr lang="ru-RU" sz="2000" b="1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ru-RU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Играть может одновременно несколько человек: кто быстрее соберет ряд</a:t>
            </a:r>
            <a:r>
              <a:rPr lang="ru-RU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Ход игры: </a:t>
            </a:r>
            <a:endParaRPr lang="ru-RU" sz="24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Водящий </a:t>
            </a:r>
            <a:r>
              <a:rPr lang="ru-RU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предлагает </a:t>
            </a:r>
            <a:r>
              <a:rPr lang="ru-RU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игрокам выбрать одну карточку  вида спорта. </a:t>
            </a:r>
            <a:r>
              <a:rPr lang="ru-RU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Остальные карточки лежат по середине стола, водящий берет любую карточку и спрашивает у детей кому нужна эта карточка? (игрок берет карточку и объясняет). Выигрывает тот, кто правильно соберет ряд.</a:t>
            </a:r>
            <a:endParaRPr lang="ru-RU" sz="20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/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468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" b="6818"/>
          <a:stretch/>
        </p:blipFill>
        <p:spPr bwMode="auto">
          <a:xfrm>
            <a:off x="755576" y="116632"/>
            <a:ext cx="770485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404664"/>
            <a:ext cx="7560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just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908720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Мини музей</a:t>
            </a:r>
          </a:p>
          <a:p>
            <a:r>
              <a:rPr lang="ru-RU" dirty="0" smtClean="0"/>
              <a:t>Секция</a:t>
            </a:r>
          </a:p>
          <a:p>
            <a:r>
              <a:rPr lang="ru-RU" smtClean="0"/>
              <a:t>Альбомы</a:t>
            </a:r>
          </a:p>
          <a:p>
            <a:endParaRPr lang="ru-RU" dirty="0"/>
          </a:p>
        </p:txBody>
      </p:sp>
      <p:pic>
        <p:nvPicPr>
          <p:cNvPr id="4" name="Picture 2" descr="C:\Documents and Settings\FZIO\Рабочий стол\ДИД игра Семинар\фото игры\IMG_65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68" y="376582"/>
            <a:ext cx="3960000" cy="26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FZIO\Рабочий стол\ДИД игра Семинар\фото игры\IMG_65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4664"/>
            <a:ext cx="3960000" cy="26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FZIO\Рабочий стол\ДИД игра Семинар\фото игры\IMG_65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16773"/>
            <a:ext cx="3960000" cy="26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FZIO\Рабочий стол\ДИД игра Семинар\фото игры\IMG_654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96" y="3409010"/>
            <a:ext cx="4032008" cy="268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936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" b="6818"/>
          <a:stretch/>
        </p:blipFill>
        <p:spPr bwMode="auto">
          <a:xfrm>
            <a:off x="755576" y="116632"/>
            <a:ext cx="770485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404664"/>
            <a:ext cx="7560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just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0"/>
            <a:ext cx="84249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8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Дидактическая игра «Школа мяча»</a:t>
            </a:r>
            <a:endParaRPr lang="ru-RU" sz="24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Дидактическая игра «Школа мяча» систематизирует знание детей о видах спорта с мячом и его игроках;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Расширяет кругозор детей;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Активизирует мышление, обогащает словарный запас.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Дидактическая игра </a:t>
            </a:r>
            <a:r>
              <a:rPr lang="ru-RU" sz="1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о спорте </a:t>
            </a:r>
            <a:r>
              <a:rPr lang="ru-RU" sz="1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может </a:t>
            </a:r>
            <a:r>
              <a:rPr lang="ru-RU" sz="1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быть </a:t>
            </a:r>
            <a:r>
              <a:rPr lang="ru-RU" sz="1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использована </a:t>
            </a:r>
            <a:r>
              <a:rPr lang="ru-RU" sz="1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для совместных занятий родителей с детьми, воспитателями на занятиях и вне  занятий, в самостоятельной игровой деятельности, развлечениях.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Иллюстрационный материал, представленный в дидактической игре  можно использовать с целью расширения знаний о спорте, как в отдельных занятиях, посвященное какому-либо спорту, так и на занятиях по ознакомлению с окружающем  миром.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Данная  игра является авторской разработкой, предназначена для инструкторов по физической культуре, воспитателей, логопедов и родителей.</a:t>
            </a:r>
            <a:endParaRPr lang="ru-RU" sz="16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289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" b="6818"/>
          <a:stretch/>
        </p:blipFill>
        <p:spPr bwMode="auto">
          <a:xfrm>
            <a:off x="755576" y="116632"/>
            <a:ext cx="7704856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316804"/>
            <a:ext cx="7560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just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3" y="631242"/>
            <a:ext cx="8285261" cy="5523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6464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250</Words>
  <Application>Microsoft Office PowerPoint</Application>
  <PresentationFormat>Экран (4:3)</PresentationFormat>
  <Paragraphs>56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FIZO</cp:lastModifiedBy>
  <cp:revision>33</cp:revision>
  <dcterms:modified xsi:type="dcterms:W3CDTF">1980-01-07T20:21:15Z</dcterms:modified>
</cp:coreProperties>
</file>