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76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7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4" name="TextBox 3"/>
          <p:cNvSpPr txBox="1"/>
          <p:nvPr/>
        </p:nvSpPr>
        <p:spPr>
          <a:xfrm>
            <a:off x="714348" y="571480"/>
            <a:ext cx="8001056" cy="66171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Общественная организация</a:t>
            </a:r>
          </a:p>
          <a:p>
            <a:pPr algn="ctr"/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Эхирит-Булагатский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районный совет женщин</a:t>
            </a:r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Конкурсная работа в номинации «СЕМЬЯ» </a:t>
            </a:r>
          </a:p>
          <a:p>
            <a:pPr algn="ctr"/>
            <a: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Тема работы: «Мой род – моя семья»</a:t>
            </a: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Автор </a:t>
            </a:r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Баглаева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Г.В. </a:t>
            </a:r>
          </a:p>
          <a:p>
            <a:pPr algn="r"/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Рукоодитель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Хандеева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Л.В.</a:t>
            </a: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п.Усть-Ордынский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2022г</a:t>
            </a: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674" y="571480"/>
            <a:ext cx="2114565" cy="257176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076" t="1564" r="54826" b="49947"/>
          <a:stretch>
            <a:fillRect/>
          </a:stretch>
        </p:blipFill>
        <p:spPr bwMode="auto">
          <a:xfrm>
            <a:off x="4609272" y="428604"/>
            <a:ext cx="2534496" cy="242889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3" name="Picture 5" descr="C:\Users\User\Desktop\Фото Баглаева\изображение_viber_2022-02-10_14-57-24-7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857364"/>
            <a:ext cx="1733337" cy="1928826"/>
          </a:xfrm>
          <a:prstGeom prst="ellipse">
            <a:avLst/>
          </a:prstGeom>
          <a:noFill/>
        </p:spPr>
      </p:pic>
      <p:pic>
        <p:nvPicPr>
          <p:cNvPr id="2054" name="Picture 6" descr="C:\Users\User\Desktop\Фото Баглаева\фото Баглаева\фото Максим\фото максим2.jpeg"/>
          <p:cNvPicPr>
            <a:picLocks noChangeAspect="1" noChangeArrowheads="1"/>
          </p:cNvPicPr>
          <p:nvPr/>
        </p:nvPicPr>
        <p:blipFill>
          <a:blip r:embed="rId6" cstate="print"/>
          <a:srcRect l="1814" t="1319" r="54643" b="49868"/>
          <a:stretch>
            <a:fillRect/>
          </a:stretch>
        </p:blipFill>
        <p:spPr bwMode="auto">
          <a:xfrm>
            <a:off x="6429388" y="2285992"/>
            <a:ext cx="1928826" cy="2250297"/>
          </a:xfrm>
          <a:prstGeom prst="ellipse">
            <a:avLst/>
          </a:prstGeom>
          <a:noFill/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714348" y="4457343"/>
            <a:ext cx="7929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Дети с удовольствием  помогают взрослым  по хозяйству,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ухаживают за домашними животными,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ответственно выполняют свои обязанности по дому.</a:t>
            </a:r>
          </a:p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0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714752"/>
            <a:ext cx="3857652" cy="246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642918"/>
            <a:ext cx="1821669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500042"/>
            <a:ext cx="1857388" cy="247651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28926" y="571480"/>
            <a:ext cx="30718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Вечерами  Максим и Коля занимаются с мамой творческими  делами: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рисуют, изготавливают поделки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72264" y="4071942"/>
            <a:ext cx="22669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Поделка  Максима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из эпоксидной смолы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«Чудо-рыба» -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участник  выставки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фестиваля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«Байкальская звезда»</a:t>
            </a:r>
            <a:endParaRPr lang="ru-RU" sz="2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364" y="2428868"/>
            <a:ext cx="3308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Рисунок Николая,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занявший 2 место  в областном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конкурсе рисунков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«Нарисуй счастливое детство»</a:t>
            </a:r>
            <a:endParaRPr lang="ru-RU" sz="2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3714752"/>
            <a:ext cx="2233304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Работа Николая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в технике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Monotype Corsiva" pitchFamily="66" charset="0"/>
              </a:rPr>
              <a:t>Spray paint art –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участник выставки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фестиваля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«Байкальская звезда»</a:t>
            </a:r>
          </a:p>
          <a:p>
            <a:r>
              <a:rPr lang="ru-RU" dirty="0" smtClean="0"/>
              <a:t> </a:t>
            </a:r>
            <a:endParaRPr lang="en-US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 advClick="0" advTm="14000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3958" r="19792"/>
          <a:stretch>
            <a:fillRect/>
          </a:stretch>
        </p:blipFill>
        <p:spPr bwMode="auto">
          <a:xfrm>
            <a:off x="1250124" y="1714489"/>
            <a:ext cx="1821678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6129" t="6451" r="17204" b="8065"/>
          <a:stretch>
            <a:fillRect/>
          </a:stretch>
        </p:blipFill>
        <p:spPr bwMode="auto">
          <a:xfrm>
            <a:off x="3786182" y="2000240"/>
            <a:ext cx="1525908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1473" y="571480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Галина Николаевна прививает детям любовь к прекрасному,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развивает их творческое воображение.  Николай  любит рисовать, Максиму больше нравится делать различные поделки </a:t>
            </a:r>
            <a:endParaRPr lang="ru-RU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4357694"/>
            <a:ext cx="24288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Награждение </a:t>
            </a:r>
            <a:r>
              <a:rPr lang="ru-RU" dirty="0" err="1" smtClean="0">
                <a:solidFill>
                  <a:srgbClr val="C00000"/>
                </a:solidFill>
                <a:latin typeface="Monotype Corsiva" pitchFamily="66" charset="0"/>
              </a:rPr>
              <a:t>Балдонова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Николая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Дипломом</a:t>
            </a:r>
            <a:r>
              <a:rPr lang="en-US" dirty="0" smtClean="0">
                <a:solidFill>
                  <a:srgbClr val="C00000"/>
                </a:solidFill>
                <a:latin typeface="Monotype Corsiva" pitchFamily="66" charset="0"/>
              </a:rPr>
              <a:t> II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степени </a:t>
            </a:r>
            <a:endParaRPr lang="en-US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областного конкурса детских рисунков </a:t>
            </a:r>
            <a:endParaRPr lang="en-US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«Нарисуй счастливое детство» 2018 г.</a:t>
            </a:r>
          </a:p>
          <a:p>
            <a:endParaRPr lang="ru-RU" sz="1400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116" y="4572008"/>
            <a:ext cx="32816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Триптих  «Утро. Охота. Русалка»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Николая принял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участие в отборочном туре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фестиваля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«Байкальская звезда- 2019 г.»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388" y="3714752"/>
            <a:ext cx="2253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Максим и Николай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приняли  участие в  региональном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отборочном туре фестиваля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«Байкальская звезда 2020 г.»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с бурятским танцем «Наездники»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6849" t="885" r="35949" b="67257"/>
          <a:stretch>
            <a:fillRect/>
          </a:stretch>
        </p:blipFill>
        <p:spPr bwMode="auto">
          <a:xfrm>
            <a:off x="6643702" y="2000240"/>
            <a:ext cx="1928825" cy="15781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0000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8384" t="6579" r="15749" b="6579"/>
          <a:stretch>
            <a:fillRect/>
          </a:stretch>
        </p:blipFill>
        <p:spPr bwMode="auto">
          <a:xfrm>
            <a:off x="3214678" y="357167"/>
            <a:ext cx="4071966" cy="3583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571472" y="4071942"/>
            <a:ext cx="8001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 праздник Белого месяца – </a:t>
            </a:r>
            <a:r>
              <a:rPr lang="ru-RU" sz="28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Сагаалган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семья   обязательно собирается  вместе, что бы  поздравить родителей, пожелать друг другу  здоровья, счастья и благополучия! </a:t>
            </a:r>
            <a:endParaRPr lang="ru-RU" sz="28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4444" r="35555" b="67683"/>
          <a:stretch>
            <a:fillRect/>
          </a:stretch>
        </p:blipFill>
        <p:spPr bwMode="auto">
          <a:xfrm>
            <a:off x="4643438" y="571480"/>
            <a:ext cx="3857652" cy="28575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13059" t="4348" r="15843"/>
          <a:stretch>
            <a:fillRect/>
          </a:stretch>
        </p:blipFill>
        <p:spPr bwMode="auto">
          <a:xfrm>
            <a:off x="500034" y="2357430"/>
            <a:ext cx="4216491" cy="378621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857224" y="571480"/>
            <a:ext cx="3663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Домашние бурятские </a:t>
            </a:r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буузы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–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- любимое блюдо детей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3571876"/>
            <a:ext cx="385765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Николай вместе с Максимом  с интересом  приобщаются к истокам бурятской  культуры, к азам народной мудрости: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читают бурятские сказки,  поговорки,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разучивают благопожелания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 бурятском языке</a:t>
            </a:r>
          </a:p>
          <a:p>
            <a:endParaRPr lang="ru-RU" dirty="0"/>
          </a:p>
        </p:txBody>
      </p:sp>
    </p:spTree>
  </p:cSld>
  <p:clrMapOvr>
    <a:masterClrMapping/>
  </p:clrMapOvr>
  <p:transition spd="slow" advClick="0" advTm="12000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6967" t="6579"/>
          <a:stretch>
            <a:fillRect/>
          </a:stretch>
        </p:blipFill>
        <p:spPr bwMode="auto">
          <a:xfrm>
            <a:off x="3786182" y="571480"/>
            <a:ext cx="4857784" cy="325584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500438"/>
            <a:ext cx="4000528" cy="278606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4572000" y="3929066"/>
            <a:ext cx="39837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Шагай </a:t>
            </a:r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наадан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-  игра в косточки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самая увлекательная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бурятская игра, развивающая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сообразительность,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зрительную память,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моторику рук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714356"/>
            <a:ext cx="321434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Самое счастливое время –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это время проведенное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вместе!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Семейный турнир по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«Шагай </a:t>
            </a:r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наадан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»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во время празднования</a:t>
            </a:r>
          </a:p>
          <a:p>
            <a:pPr algn="ctr"/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Сагаалгана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</a:p>
        </p:txBody>
      </p:sp>
    </p:spTree>
  </p:cSld>
  <p:clrMapOvr>
    <a:masterClrMapping/>
  </p:clrMapOvr>
  <p:transition spd="slow" advClick="0" advTm="15000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6667" b="4444"/>
          <a:stretch>
            <a:fillRect/>
          </a:stretch>
        </p:blipFill>
        <p:spPr bwMode="auto">
          <a:xfrm>
            <a:off x="4214810" y="642918"/>
            <a:ext cx="4286248" cy="35004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000372"/>
            <a:ext cx="4214842" cy="314324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642910" y="1214422"/>
            <a:ext cx="3464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Анатолий Петрович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обучает ребят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премудростям древней игры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28" y="4500570"/>
            <a:ext cx="3235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Дома часто разгораются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шахматные баталии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2000"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3" name="TextBox 2"/>
          <p:cNvSpPr txBox="1"/>
          <p:nvPr/>
        </p:nvSpPr>
        <p:spPr>
          <a:xfrm>
            <a:off x="642910" y="500042"/>
            <a:ext cx="792961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Здоровье Максима и Николая - одна из основных задач Галины Николаевны.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 Кол были проблемы со здоровьем.    Обследование у специалистов,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медикаментозное лечение, физиотерапия,  тренировочные  упражнения,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народные способы,  ежегодное  санаторно-курортное лечение –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всё перепробовала  за 5 лет Галина Николаевна.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Состояние Коли улучшилось, но «победить» болезнь не удавалось.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Шаман посоветовал провести обряд  «присоединения приемного ребенка к роду».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Во время обряда  осенью 2021 года со стороны Анатолия Петровича «пришли» 800  предков, со стороны Галины Николаевны – 600 , со стороны Николая – одна бабушка , которые дали  согласие на присоединение Николая к роду  </a:t>
            </a:r>
            <a:r>
              <a:rPr lang="ru-RU" sz="20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Баглаевых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,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«обещали» хранить и оберегать его. 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!!!После обряда  у Николая  прошли проблемы с этим заболеванием!!!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4286256"/>
            <a:ext cx="8072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Не надо думать, что такой обряд — полная ерунда.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Вспомните, как садовники прививают ветки одних деревьев к стволам других.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Постепенно чужая веточка срастается с большим растением,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становится с ним одним целым.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Так происходит и с приемными детьми.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После этой «прививки» за  приемного ребенка можно молиться. </a:t>
            </a:r>
            <a:endParaRPr lang="ru-RU" sz="20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30000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4" name="TextBox 3"/>
          <p:cNvSpPr txBox="1"/>
          <p:nvPr/>
        </p:nvSpPr>
        <p:spPr>
          <a:xfrm>
            <a:off x="928662" y="642918"/>
            <a:ext cx="716574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Душевное тепло,  сердечное участие в судьбе детей, семейная атмосфера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любви, заботы и поддержки друг друга сотворили чудеса!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Два маленьких мальчика с непростой судьбой нашли свою семью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и проживают счастливое детство ! 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Пусть  «посеянные» Галиной Николаевной и Анатолием Петровичем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«семена» дадут здоровые, сильные и красивые «плоды»!</a:t>
            </a:r>
          </a:p>
          <a:p>
            <a:pPr algn="ctr"/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C:\Users\User\Desktop\Фото Баглаева\фото Баглаева\фото Коля\фото коля1.jpeg"/>
          <p:cNvPicPr>
            <a:picLocks noChangeAspect="1" noChangeArrowheads="1"/>
          </p:cNvPicPr>
          <p:nvPr/>
        </p:nvPicPr>
        <p:blipFill>
          <a:blip r:embed="rId3"/>
          <a:srcRect r="30226" b="29499"/>
          <a:stretch>
            <a:fillRect/>
          </a:stretch>
        </p:blipFill>
        <p:spPr bwMode="auto">
          <a:xfrm>
            <a:off x="4786314" y="2571744"/>
            <a:ext cx="2714644" cy="3414699"/>
          </a:xfrm>
          <a:prstGeom prst="roundRect">
            <a:avLst/>
          </a:prstGeom>
          <a:noFill/>
        </p:spPr>
      </p:pic>
      <p:pic>
        <p:nvPicPr>
          <p:cNvPr id="1027" name="Picture 3" descr="C:\Users\User\Desktop\Фото Баглаева\фото Баглаева\фото Максим\фото максим1.jpeg"/>
          <p:cNvPicPr>
            <a:picLocks noChangeAspect="1" noChangeArrowheads="1"/>
          </p:cNvPicPr>
          <p:nvPr/>
        </p:nvPicPr>
        <p:blipFill>
          <a:blip r:embed="rId4"/>
          <a:srcRect r="31036" b="29203"/>
          <a:stretch>
            <a:fillRect/>
          </a:stretch>
        </p:blipFill>
        <p:spPr bwMode="auto">
          <a:xfrm>
            <a:off x="1571604" y="2571744"/>
            <a:ext cx="2714644" cy="342902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5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412" t="1754" r="31236" b="66667"/>
          <a:stretch>
            <a:fillRect/>
          </a:stretch>
        </p:blipFill>
        <p:spPr bwMode="auto">
          <a:xfrm>
            <a:off x="2857488" y="714356"/>
            <a:ext cx="3580831" cy="24910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00034" y="3286124"/>
            <a:ext cx="8143932" cy="33547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Для Галины Николаевны и Анатолия Петровича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не важно какой национальности ребёнок.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Самое главное  - вырастить детей так,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чтобы не было за них стыдно,</a:t>
            </a:r>
          </a:p>
          <a:p>
            <a:pPr algn="ctr"/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чтобы плечи с годами расправлялись  от гордости за детей!</a:t>
            </a:r>
          </a:p>
          <a:p>
            <a:pPr algn="ctr"/>
            <a:r>
              <a:rPr lang="ru-RU" sz="2400" spc="50" dirty="0" smtClean="0">
                <a:ln w="11430"/>
                <a:latin typeface="Monotype Corsiva" pitchFamily="66" charset="0"/>
              </a:rPr>
              <a:t>Семья это  - счастливые дети, спокойные родители. Пусть у каждого ребенка будет семья, похожая на семью </a:t>
            </a:r>
            <a:r>
              <a:rPr lang="ru-RU" sz="2400" spc="50" dirty="0" err="1" smtClean="0">
                <a:ln w="11430"/>
                <a:latin typeface="Monotype Corsiva" pitchFamily="66" charset="0"/>
              </a:rPr>
              <a:t>Баглаевых</a:t>
            </a:r>
            <a:r>
              <a:rPr lang="ru-RU" sz="2400" spc="50" dirty="0" smtClean="0">
                <a:ln w="11430"/>
                <a:latin typeface="Monotype Corsiva" pitchFamily="66" charset="0"/>
              </a:rPr>
              <a:t> </a:t>
            </a:r>
          </a:p>
          <a:p>
            <a:pPr algn="ctr"/>
            <a:r>
              <a:rPr lang="ru-RU" sz="2400" spc="50" dirty="0" smtClean="0">
                <a:ln w="11430"/>
                <a:latin typeface="Monotype Corsiva" pitchFamily="66" charset="0"/>
              </a:rPr>
              <a:t>Где царят тепло, уют и взаимопонимание.</a:t>
            </a:r>
          </a:p>
          <a:p>
            <a:pPr algn="ctr"/>
            <a:endParaRPr lang="ru-RU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0000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574" t="7140" r="4686"/>
          <a:stretch>
            <a:fillRect/>
          </a:stretch>
        </p:blipFill>
        <p:spPr bwMode="auto">
          <a:xfrm>
            <a:off x="1643042" y="2214554"/>
            <a:ext cx="5668815" cy="407196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500034" y="571480"/>
            <a:ext cx="8001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n w="1905">
                  <a:solidFill>
                    <a:srgbClr val="FFC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Баглаевы</a:t>
            </a:r>
            <a:r>
              <a:rPr lang="ru-RU" sz="2800" b="1" dirty="0" smtClean="0">
                <a:ln w="1905">
                  <a:solidFill>
                    <a:srgbClr val="FFC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 -обычная сельская семья. Но  какие прекрасные и восхитительные.  С которых можно  и нужно брать пример. Пример достойного и правильного   воспитания сыновей.</a:t>
            </a:r>
            <a:endParaRPr lang="ru-RU" sz="2800" b="1" dirty="0">
              <a:ln w="1905">
                <a:solidFill>
                  <a:srgbClr val="FFC000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188" r="1524"/>
          <a:stretch>
            <a:fillRect/>
          </a:stretch>
        </p:blipFill>
        <p:spPr bwMode="auto">
          <a:xfrm>
            <a:off x="1714480" y="1000108"/>
            <a:ext cx="5816931" cy="40321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71604" y="5357826"/>
            <a:ext cx="6183103" cy="707886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СПАСИБО ЗА ВНИМАНИЕ!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6" name="Picture 2" descr="C:\Users\User\Desktop\Фото Баглаева\изображение_viber_2022-02-10_14-52-29-437.jpg"/>
          <p:cNvPicPr>
            <a:picLocks noChangeAspect="1" noChangeArrowheads="1"/>
          </p:cNvPicPr>
          <p:nvPr/>
        </p:nvPicPr>
        <p:blipFill>
          <a:blip r:embed="rId3" cstate="print"/>
          <a:srcRect l="3814"/>
          <a:stretch>
            <a:fillRect/>
          </a:stretch>
        </p:blipFill>
        <p:spPr bwMode="auto">
          <a:xfrm>
            <a:off x="2714612" y="1214422"/>
            <a:ext cx="4028376" cy="3141070"/>
          </a:xfrm>
          <a:prstGeom prst="round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1472" y="642918"/>
            <a:ext cx="7841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Дата образования семьи </a:t>
            </a:r>
            <a:r>
              <a:rPr lang="ru-RU" sz="2800" b="1" dirty="0" err="1" smtClean="0">
                <a:ln w="1905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Баглаевых</a:t>
            </a:r>
            <a:r>
              <a:rPr lang="ru-RU" sz="2800" b="1" dirty="0" smtClean="0">
                <a:ln w="1905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- 06.07.1993 года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4500570"/>
            <a:ext cx="800105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Галина Николаевна и Анатолий Петрович  созданы друг для друга!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 детских лет они вместе:  выросли на соседних улицах, учились в одном классе, дружили с 7 класса . Они понимают друг друга   «с полу-жеста», «с </a:t>
            </a:r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полу-слова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». </a:t>
            </a:r>
            <a:endParaRPr lang="ru-RU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3" name="TextBox 2"/>
          <p:cNvSpPr txBox="1"/>
          <p:nvPr/>
        </p:nvSpPr>
        <p:spPr>
          <a:xfrm>
            <a:off x="500034" y="3000372"/>
            <a:ext cx="807249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  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Глава семьи –  папа Анатолий Петрович,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скромный, добрый и ответственный труженик,  занимается ведением личного подсобного хозяйства,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пользуется уважением и заслуженным авторитетом  в семье и среди односельчан. В личном подсобном хозяйстве семьи  </a:t>
            </a:r>
            <a:r>
              <a:rPr lang="ru-RU" sz="28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Баглаевых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– кони, крупный рогатый скот, свиньи, овцы, курицы, пчёлы.  </a:t>
            </a:r>
          </a:p>
          <a:p>
            <a:r>
              <a:rPr lang="ru-RU" dirty="0" smtClean="0">
                <a:latin typeface="Monotype Corsiva" pitchFamily="66" charset="0"/>
              </a:rPr>
              <a:t>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714356"/>
            <a:ext cx="2857521" cy="23217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 advClick="0" advTm="10000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5" name="TextBox 4"/>
          <p:cNvSpPr txBox="1"/>
          <p:nvPr/>
        </p:nvSpPr>
        <p:spPr>
          <a:xfrm>
            <a:off x="571472" y="3929066"/>
            <a:ext cx="8001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Душа семьи - мама Галина Николаевна,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хранительница очага и семейных традиций, идейный вдохновитель  и руководитель творческой  семейной мастерской. Работает руководителем художественного кружка в  Доме  культуры с. </a:t>
            </a:r>
            <a:r>
              <a:rPr lang="ru-RU" sz="28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Капсал</a:t>
            </a:r>
            <a:endParaRPr lang="ru-RU" dirty="0"/>
          </a:p>
        </p:txBody>
      </p:sp>
      <p:pic>
        <p:nvPicPr>
          <p:cNvPr id="3" name="Picture 2" descr="C:\Users\User\Desktop\Фото Баглаева\изображение_viber_2022-02-15_11-47-47-559.jpg"/>
          <p:cNvPicPr>
            <a:picLocks noChangeAspect="1" noChangeArrowheads="1"/>
          </p:cNvPicPr>
          <p:nvPr/>
        </p:nvPicPr>
        <p:blipFill>
          <a:blip r:embed="rId3"/>
          <a:srcRect t="16723" b="10304"/>
          <a:stretch>
            <a:fillRect/>
          </a:stretch>
        </p:blipFill>
        <p:spPr bwMode="auto">
          <a:xfrm>
            <a:off x="3286116" y="642918"/>
            <a:ext cx="2704439" cy="3292360"/>
          </a:xfrm>
          <a:prstGeom prst="round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 advClick="0" advTm="10000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050" name="Picture 2" descr="C:\Users\User\Desktop\Фото Баглаева\изображение_viber_2022-02-10_14-54-56-510.jpg"/>
          <p:cNvPicPr>
            <a:picLocks noChangeAspect="1" noChangeArrowheads="1"/>
          </p:cNvPicPr>
          <p:nvPr/>
        </p:nvPicPr>
        <p:blipFill>
          <a:blip r:embed="rId3" cstate="print"/>
          <a:srcRect t="8000" r="9333"/>
          <a:stretch>
            <a:fillRect/>
          </a:stretch>
        </p:blipFill>
        <p:spPr bwMode="auto">
          <a:xfrm>
            <a:off x="571472" y="571480"/>
            <a:ext cx="2571768" cy="3120135"/>
          </a:xfrm>
          <a:prstGeom prst="roundRect">
            <a:avLst/>
          </a:prstGeom>
          <a:noFill/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500034" y="3571876"/>
            <a:ext cx="81439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Своих сыновей Анатолий Петрович и Галина Николаевна вырастили  достойными  мужчинами  своего рода , защитниками  Отечества.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Александр, 1993 г.р., и Никита, 1997 г.р.,  -  дружные, спортивные, мужественные и добрые молодые люди, живут самостоятельно, отдельно от родителей. </a:t>
            </a:r>
            <a:endParaRPr lang="ru-RU" sz="28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7692"/>
          <a:stretch>
            <a:fillRect/>
          </a:stretch>
        </p:blipFill>
        <p:spPr bwMode="auto">
          <a:xfrm>
            <a:off x="5857884" y="571481"/>
            <a:ext cx="2643206" cy="30810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857224" y="500042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Александр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7422" y="3214686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Никита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5140" y="307181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Александр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6446" y="57148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Никита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2000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594" t="8447" r="63672" b="50000"/>
          <a:stretch>
            <a:fillRect/>
          </a:stretch>
        </p:blipFill>
        <p:spPr bwMode="auto">
          <a:xfrm>
            <a:off x="6783176" y="642918"/>
            <a:ext cx="1486591" cy="16430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7692" t="12308" r="4614" b="3588"/>
          <a:stretch>
            <a:fillRect/>
          </a:stretch>
        </p:blipFill>
        <p:spPr bwMode="auto">
          <a:xfrm>
            <a:off x="1368280" y="571480"/>
            <a:ext cx="1773128" cy="15716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357158" y="2571744"/>
            <a:ext cx="81439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Однажды , перед уходом в армию, младший сын Никита  предложил родителям  взять в семью ребенка из детского дома. После недолгих раздумий, Галина Николаевна и Анатолий  Петрович отправились на поиски мальчика и сразу же им предложили  7-летнего Максима. Максим воспитывался в детском учреждении с 1 года, пережил неудачный опыт проживания в замещающей семье с 4 до 7 лет. Когда Максима привезли домой (октябрь 2016 г.), он был как «ёжик» – замкнут, тревожен и немногословен.  Стало понятно, что Максиму нужен  добрый друг , так  в декабре 2016 г. в семье появился  Коля  -  общительный, веселый, с лучистыми, добрыми глазами .  </a:t>
            </a:r>
          </a:p>
          <a:p>
            <a:pPr algn="ctr"/>
            <a:r>
              <a:rPr lang="ru-RU" sz="2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С тех пор Максим и Николай не разлучные друзья.</a:t>
            </a:r>
            <a:endParaRPr lang="ru-RU" sz="22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32000" t="33333" r="36000" b="8000"/>
          <a:stretch>
            <a:fillRect/>
          </a:stretch>
        </p:blipFill>
        <p:spPr bwMode="auto">
          <a:xfrm>
            <a:off x="4071934" y="571480"/>
            <a:ext cx="1214446" cy="157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3143240" y="1142984"/>
            <a:ext cx="553998" cy="1423660"/>
          </a:xfrm>
          <a:prstGeom prst="rect">
            <a:avLst/>
          </a:prstGeom>
          <a:noFill/>
        </p:spPr>
        <p:txBody>
          <a:bodyPr vert="vert270"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Максим</a:t>
            </a:r>
            <a:endParaRPr lang="ru-RU" sz="2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1214422"/>
            <a:ext cx="553998" cy="1428760"/>
          </a:xfrm>
          <a:prstGeom prst="rect">
            <a:avLst/>
          </a:prstGeom>
          <a:noFill/>
        </p:spPr>
        <p:txBody>
          <a:bodyPr vert="vert"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Николай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8000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3" name="Прямоугольник 2"/>
          <p:cNvSpPr/>
          <p:nvPr/>
        </p:nvSpPr>
        <p:spPr>
          <a:xfrm>
            <a:off x="571472" y="3929066"/>
            <a:ext cx="792961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Своё поведение , отношение  друг к другу в семье, уважение к старшим дети «копируют» со старших братьев – Александра и Никиты, которые  во всем для них  являются примером . </a:t>
            </a: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161" t="2298" r="55738" b="50575"/>
          <a:stretch>
            <a:fillRect/>
          </a:stretch>
        </p:blipFill>
        <p:spPr bwMode="auto">
          <a:xfrm>
            <a:off x="6929454" y="714356"/>
            <a:ext cx="1714512" cy="22860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1565" t="1138" r="54608" b="49924"/>
          <a:stretch>
            <a:fillRect/>
          </a:stretch>
        </p:blipFill>
        <p:spPr bwMode="auto">
          <a:xfrm>
            <a:off x="1342710" y="857232"/>
            <a:ext cx="1943405" cy="22145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t="24419" b="24419"/>
          <a:stretch>
            <a:fillRect/>
          </a:stretch>
        </p:blipFill>
        <p:spPr bwMode="auto">
          <a:xfrm>
            <a:off x="3714744" y="500042"/>
            <a:ext cx="1973934" cy="2500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 advClick="0" advTm="12000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7756"/>
          <a:stretch>
            <a:fillRect/>
          </a:stretch>
        </p:blipFill>
        <p:spPr bwMode="auto">
          <a:xfrm>
            <a:off x="5715008" y="500042"/>
            <a:ext cx="2840678" cy="218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User\Desktop\Фото Баглаева\фото Баглаева\фото Максим\фото максим4.jpeg"/>
          <p:cNvPicPr>
            <a:picLocks noChangeAspect="1" noChangeArrowheads="1"/>
          </p:cNvPicPr>
          <p:nvPr/>
        </p:nvPicPr>
        <p:blipFill>
          <a:blip r:embed="rId4" cstate="print"/>
          <a:srcRect r="54032" b="48468"/>
          <a:stretch>
            <a:fillRect/>
          </a:stretch>
        </p:blipFill>
        <p:spPr bwMode="auto">
          <a:xfrm>
            <a:off x="571473" y="3500438"/>
            <a:ext cx="1790510" cy="2714644"/>
          </a:xfrm>
          <a:prstGeom prst="rect">
            <a:avLst/>
          </a:prstGeom>
          <a:noFill/>
        </p:spPr>
      </p:pic>
      <p:pic>
        <p:nvPicPr>
          <p:cNvPr id="1026" name="Picture 2" descr="C:\Users\User\Desktop\Фото Баглаева\изображение_viber_2022-02-15_11-12-44-2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500042"/>
            <a:ext cx="1857388" cy="228601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2714620"/>
            <a:ext cx="32861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Максим и Коля мечтают,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как  Никита  служить в «спецназе», прыгать с парашюта, стать обладателями </a:t>
            </a:r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голубого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 берета . С удовольствием посещают  спортивные секции: вольная борьба, футбол , хоккей, лыжи 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2160" t="1571" r="58237" b="51832"/>
          <a:stretch>
            <a:fillRect/>
          </a:stretch>
        </p:blipFill>
        <p:spPr bwMode="auto">
          <a:xfrm>
            <a:off x="3071802" y="3500438"/>
            <a:ext cx="1791981" cy="272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2000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3157</TotalTime>
  <Words>1031</Words>
  <PresentationFormat>Экран (4:3)</PresentationFormat>
  <Paragraphs>131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adminss</cp:lastModifiedBy>
  <cp:revision>203</cp:revision>
  <dcterms:created xsi:type="dcterms:W3CDTF">2022-02-09T06:33:37Z</dcterms:created>
  <dcterms:modified xsi:type="dcterms:W3CDTF">2022-03-17T02:29:14Z</dcterms:modified>
</cp:coreProperties>
</file>