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6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76" r:id="rId12"/>
    <p:sldId id="270" r:id="rId13"/>
    <p:sldId id="268" r:id="rId14"/>
    <p:sldId id="271" r:id="rId15"/>
    <p:sldId id="272" r:id="rId16"/>
    <p:sldId id="277" r:id="rId17"/>
    <p:sldId id="280" r:id="rId18"/>
    <p:sldId id="281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DA16C-022F-44B7-960A-359D7E3C2D90}" v="118" dt="2022-03-01T17:24:01.579"/>
    <p1510:client id="{0788ACC1-5EAD-4D23-811B-2560BCDF9B7E}" v="732" dt="2022-03-01T20:05:09.015"/>
    <p1510:client id="{4D572FCC-FA38-49E9-8286-7D62F2125F5A}" v="1082" dt="2022-03-02T16:28:10.214"/>
    <p1510:client id="{FFA7DE9B-37D4-4705-8AB8-87CAA4142ECF}" v="28" dt="2022-02-28T15:52:25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сть" userId="c02a146901cd0594" providerId="Windows Live" clId="Web-{0788ACC1-5EAD-4D23-811B-2560BCDF9B7E}"/>
    <pc:docChg chg="addSld delSld modSld sldOrd">
      <pc:chgData name="Гость" userId="c02a146901cd0594" providerId="Windows Live" clId="Web-{0788ACC1-5EAD-4D23-811B-2560BCDF9B7E}" dt="2022-03-01T20:05:05.452" v="635" actId="20577"/>
      <pc:docMkLst>
        <pc:docMk/>
      </pc:docMkLst>
      <pc:sldChg chg="addSp delSp modSp del">
        <pc:chgData name="Гость" userId="c02a146901cd0594" providerId="Windows Live" clId="Web-{0788ACC1-5EAD-4D23-811B-2560BCDF9B7E}" dt="2022-03-01T17:25:09.629" v="8"/>
        <pc:sldMkLst>
          <pc:docMk/>
          <pc:sldMk cId="4129691164" sldId="257"/>
        </pc:sldMkLst>
        <pc:spChg chg="add del mod">
          <ac:chgData name="Гость" userId="c02a146901cd0594" providerId="Windows Live" clId="Web-{0788ACC1-5EAD-4D23-811B-2560BCDF9B7E}" dt="2022-03-01T17:24:53.582" v="7"/>
          <ac:spMkLst>
            <pc:docMk/>
            <pc:sldMk cId="4129691164" sldId="257"/>
            <ac:spMk id="4" creationId="{D8CCC781-58E4-482B-AED8-A9C3AE23097A}"/>
          </ac:spMkLst>
        </pc:spChg>
      </pc:sldChg>
      <pc:sldChg chg="addSp delSp modSp mod setBg">
        <pc:chgData name="Гость" userId="c02a146901cd0594" providerId="Windows Live" clId="Web-{0788ACC1-5EAD-4D23-811B-2560BCDF9B7E}" dt="2022-03-01T19:45:29.686" v="539" actId="20577"/>
        <pc:sldMkLst>
          <pc:docMk/>
          <pc:sldMk cId="1449818938" sldId="258"/>
        </pc:sldMkLst>
        <pc:spChg chg="mod">
          <ac:chgData name="Гость" userId="c02a146901cd0594" providerId="Windows Live" clId="Web-{0788ACC1-5EAD-4D23-811B-2560BCDF9B7E}" dt="2022-03-01T18:16:57.569" v="319" actId="20577"/>
          <ac:spMkLst>
            <pc:docMk/>
            <pc:sldMk cId="1449818938" sldId="258"/>
            <ac:spMk id="2" creationId="{5E69BEFC-53DC-4BFC-BD3B-AF6E408254E8}"/>
          </ac:spMkLst>
        </pc:spChg>
        <pc:spChg chg="mod">
          <ac:chgData name="Гость" userId="c02a146901cd0594" providerId="Windows Live" clId="Web-{0788ACC1-5EAD-4D23-811B-2560BCDF9B7E}" dt="2022-03-01T19:45:29.686" v="539" actId="20577"/>
          <ac:spMkLst>
            <pc:docMk/>
            <pc:sldMk cId="1449818938" sldId="258"/>
            <ac:spMk id="3" creationId="{B834D8CA-8AE7-4D92-B3C6-DF5831B77344}"/>
          </ac:spMkLst>
        </pc:spChg>
        <pc:spChg chg="add del mod">
          <ac:chgData name="Гость" userId="c02a146901cd0594" providerId="Windows Live" clId="Web-{0788ACC1-5EAD-4D23-811B-2560BCDF9B7E}" dt="2022-03-01T17:34:42.499" v="134"/>
          <ac:spMkLst>
            <pc:docMk/>
            <pc:sldMk cId="1449818938" sldId="258"/>
            <ac:spMk id="4" creationId="{4FA17AC8-2C47-4F8D-B067-DED600D7D30B}"/>
          </ac:spMkLst>
        </pc:spChg>
        <pc:spChg chg="add del mod">
          <ac:chgData name="Гость" userId="c02a146901cd0594" providerId="Windows Live" clId="Web-{0788ACC1-5EAD-4D23-811B-2560BCDF9B7E}" dt="2022-03-01T17:34:56.202" v="135"/>
          <ac:spMkLst>
            <pc:docMk/>
            <pc:sldMk cId="1449818938" sldId="258"/>
            <ac:spMk id="5" creationId="{896DDA2A-0BFD-40BF-9E3A-3AE88DA01AD4}"/>
          </ac:spMkLst>
        </pc:spChg>
      </pc:sldChg>
      <pc:sldChg chg="modSp">
        <pc:chgData name="Гость" userId="c02a146901cd0594" providerId="Windows Live" clId="Web-{0788ACC1-5EAD-4D23-811B-2560BCDF9B7E}" dt="2022-03-01T18:17:39.946" v="324" actId="14100"/>
        <pc:sldMkLst>
          <pc:docMk/>
          <pc:sldMk cId="2632584598" sldId="259"/>
        </pc:sldMkLst>
        <pc:spChg chg="mod">
          <ac:chgData name="Гость" userId="c02a146901cd0594" providerId="Windows Live" clId="Web-{0788ACC1-5EAD-4D23-811B-2560BCDF9B7E}" dt="2022-03-01T18:17:21.523" v="321" actId="14100"/>
          <ac:spMkLst>
            <pc:docMk/>
            <pc:sldMk cId="2632584598" sldId="259"/>
            <ac:spMk id="2" creationId="{4C68FE2D-4416-4071-9159-A4C2D31CFCC3}"/>
          </ac:spMkLst>
        </pc:spChg>
        <pc:spChg chg="mod">
          <ac:chgData name="Гость" userId="c02a146901cd0594" providerId="Windows Live" clId="Web-{0788ACC1-5EAD-4D23-811B-2560BCDF9B7E}" dt="2022-03-01T18:17:39.946" v="324" actId="14100"/>
          <ac:spMkLst>
            <pc:docMk/>
            <pc:sldMk cId="2632584598" sldId="259"/>
            <ac:spMk id="3" creationId="{5DAEB989-C9D2-4792-AD59-BABB86836AB7}"/>
          </ac:spMkLst>
        </pc:spChg>
      </pc:sldChg>
      <pc:sldChg chg="delSp modSp">
        <pc:chgData name="Гость" userId="c02a146901cd0594" providerId="Windows Live" clId="Web-{0788ACC1-5EAD-4D23-811B-2560BCDF9B7E}" dt="2022-03-01T19:40:46.491" v="498" actId="20577"/>
        <pc:sldMkLst>
          <pc:docMk/>
          <pc:sldMk cId="3751832292" sldId="260"/>
        </pc:sldMkLst>
        <pc:spChg chg="mod">
          <ac:chgData name="Гость" userId="c02a146901cd0594" providerId="Windows Live" clId="Web-{0788ACC1-5EAD-4D23-811B-2560BCDF9B7E}" dt="2022-03-01T19:40:46.491" v="498" actId="20577"/>
          <ac:spMkLst>
            <pc:docMk/>
            <pc:sldMk cId="3751832292" sldId="260"/>
            <ac:spMk id="2" creationId="{A7E05A13-D152-4F5E-A0B1-C485ADC05143}"/>
          </ac:spMkLst>
        </pc:spChg>
        <pc:spChg chg="del">
          <ac:chgData name="Гость" userId="c02a146901cd0594" providerId="Windows Live" clId="Web-{0788ACC1-5EAD-4D23-811B-2560BCDF9B7E}" dt="2022-03-01T18:11:29.325" v="247"/>
          <ac:spMkLst>
            <pc:docMk/>
            <pc:sldMk cId="3751832292" sldId="260"/>
            <ac:spMk id="3" creationId="{3B2DDB92-DB49-4ED8-BDF2-E874C722CD43}"/>
          </ac:spMkLst>
        </pc:spChg>
      </pc:sldChg>
      <pc:sldChg chg="addSp delSp modSp ord">
        <pc:chgData name="Гость" userId="c02a146901cd0594" providerId="Windows Live" clId="Web-{0788ACC1-5EAD-4D23-811B-2560BCDF9B7E}" dt="2022-03-01T19:40:52.585" v="500"/>
        <pc:sldMkLst>
          <pc:docMk/>
          <pc:sldMk cId="2802034496" sldId="261"/>
        </pc:sldMkLst>
        <pc:spChg chg="del mod">
          <ac:chgData name="Гость" userId="c02a146901cd0594" providerId="Windows Live" clId="Web-{0788ACC1-5EAD-4D23-811B-2560BCDF9B7E}" dt="2022-03-01T19:24:20.261" v="409"/>
          <ac:spMkLst>
            <pc:docMk/>
            <pc:sldMk cId="2802034496" sldId="261"/>
            <ac:spMk id="2" creationId="{BFE130E2-F9B9-466B-AF35-F4C7FDBD89FF}"/>
          </ac:spMkLst>
        </pc:spChg>
        <pc:spChg chg="del">
          <ac:chgData name="Гость" userId="c02a146901cd0594" providerId="Windows Live" clId="Web-{0788ACC1-5EAD-4D23-811B-2560BCDF9B7E}" dt="2022-03-01T19:16:09.591" v="349"/>
          <ac:spMkLst>
            <pc:docMk/>
            <pc:sldMk cId="2802034496" sldId="261"/>
            <ac:spMk id="3" creationId="{0192504B-9513-4A64-9C1A-BD3325B54509}"/>
          </ac:spMkLst>
        </pc:spChg>
        <pc:spChg chg="add mod">
          <ac:chgData name="Гость" userId="c02a146901cd0594" providerId="Windows Live" clId="Web-{0788ACC1-5EAD-4D23-811B-2560BCDF9B7E}" dt="2022-03-01T19:24:54.699" v="414" actId="1076"/>
          <ac:spMkLst>
            <pc:docMk/>
            <pc:sldMk cId="2802034496" sldId="261"/>
            <ac:spMk id="5" creationId="{9F89D9F7-8C67-4B9C-8D21-39848783FD4D}"/>
          </ac:spMkLst>
        </pc:spChg>
      </pc:sldChg>
      <pc:sldChg chg="delSp modSp ord">
        <pc:chgData name="Гость" userId="c02a146901cd0594" providerId="Windows Live" clId="Web-{0788ACC1-5EAD-4D23-811B-2560BCDF9B7E}" dt="2022-03-01T19:40:50.569" v="499"/>
        <pc:sldMkLst>
          <pc:docMk/>
          <pc:sldMk cId="1285145937" sldId="262"/>
        </pc:sldMkLst>
        <pc:spChg chg="mod">
          <ac:chgData name="Гость" userId="c02a146901cd0594" providerId="Windows Live" clId="Web-{0788ACC1-5EAD-4D23-811B-2560BCDF9B7E}" dt="2022-03-01T19:26:20.389" v="428" actId="14100"/>
          <ac:spMkLst>
            <pc:docMk/>
            <pc:sldMk cId="1285145937" sldId="262"/>
            <ac:spMk id="2" creationId="{AA2E12E8-8F08-46CE-BF94-E9D1E3670CEC}"/>
          </ac:spMkLst>
        </pc:spChg>
        <pc:spChg chg="del">
          <ac:chgData name="Гость" userId="c02a146901cd0594" providerId="Windows Live" clId="Web-{0788ACC1-5EAD-4D23-811B-2560BCDF9B7E}" dt="2022-03-01T19:16:19.185" v="350"/>
          <ac:spMkLst>
            <pc:docMk/>
            <pc:sldMk cId="1285145937" sldId="262"/>
            <ac:spMk id="3" creationId="{65E32ADF-7A7D-49BF-9110-C62E15A6169A}"/>
          </ac:spMkLst>
        </pc:spChg>
      </pc:sldChg>
      <pc:sldChg chg="delSp modSp">
        <pc:chgData name="Гость" userId="c02a146901cd0594" providerId="Windows Live" clId="Web-{0788ACC1-5EAD-4D23-811B-2560BCDF9B7E}" dt="2022-03-01T19:41:45.086" v="515" actId="14100"/>
        <pc:sldMkLst>
          <pc:docMk/>
          <pc:sldMk cId="319423911" sldId="263"/>
        </pc:sldMkLst>
        <pc:spChg chg="mod">
          <ac:chgData name="Гость" userId="c02a146901cd0594" providerId="Windows Live" clId="Web-{0788ACC1-5EAD-4D23-811B-2560BCDF9B7E}" dt="2022-03-01T19:41:45.086" v="515" actId="14100"/>
          <ac:spMkLst>
            <pc:docMk/>
            <pc:sldMk cId="319423911" sldId="263"/>
            <ac:spMk id="2" creationId="{13066EB4-EBEA-426A-905C-23AD9E290B85}"/>
          </ac:spMkLst>
        </pc:spChg>
        <pc:spChg chg="del">
          <ac:chgData name="Гость" userId="c02a146901cd0594" providerId="Windows Live" clId="Web-{0788ACC1-5EAD-4D23-811B-2560BCDF9B7E}" dt="2022-03-01T19:16:24.139" v="351"/>
          <ac:spMkLst>
            <pc:docMk/>
            <pc:sldMk cId="319423911" sldId="263"/>
            <ac:spMk id="3" creationId="{AB62C27A-3411-42CB-BF29-B3488179664B}"/>
          </ac:spMkLst>
        </pc:spChg>
      </pc:sldChg>
      <pc:sldChg chg="delSp modSp">
        <pc:chgData name="Гость" userId="c02a146901cd0594" providerId="Windows Live" clId="Web-{0788ACC1-5EAD-4D23-811B-2560BCDF9B7E}" dt="2022-03-01T19:58:54.380" v="616" actId="14100"/>
        <pc:sldMkLst>
          <pc:docMk/>
          <pc:sldMk cId="1847412382" sldId="264"/>
        </pc:sldMkLst>
        <pc:spChg chg="mod">
          <ac:chgData name="Гость" userId="c02a146901cd0594" providerId="Windows Live" clId="Web-{0788ACC1-5EAD-4D23-811B-2560BCDF9B7E}" dt="2022-03-01T19:58:54.380" v="616" actId="14100"/>
          <ac:spMkLst>
            <pc:docMk/>
            <pc:sldMk cId="1847412382" sldId="264"/>
            <ac:spMk id="2" creationId="{181519E8-1634-4C9B-9FE0-75C1F45781E8}"/>
          </ac:spMkLst>
        </pc:spChg>
        <pc:spChg chg="del">
          <ac:chgData name="Гость" userId="c02a146901cd0594" providerId="Windows Live" clId="Web-{0788ACC1-5EAD-4D23-811B-2560BCDF9B7E}" dt="2022-03-01T19:16:28.764" v="352"/>
          <ac:spMkLst>
            <pc:docMk/>
            <pc:sldMk cId="1847412382" sldId="264"/>
            <ac:spMk id="3" creationId="{A2D6A635-A39A-4A25-8C0B-F74507D5F0F9}"/>
          </ac:spMkLst>
        </pc:spChg>
      </pc:sldChg>
      <pc:sldChg chg="delSp modSp ord">
        <pc:chgData name="Гость" userId="c02a146901cd0594" providerId="Windows Live" clId="Web-{0788ACC1-5EAD-4D23-811B-2560BCDF9B7E}" dt="2022-03-01T20:00:12.132" v="622" actId="14100"/>
        <pc:sldMkLst>
          <pc:docMk/>
          <pc:sldMk cId="415654642" sldId="265"/>
        </pc:sldMkLst>
        <pc:spChg chg="mod">
          <ac:chgData name="Гость" userId="c02a146901cd0594" providerId="Windows Live" clId="Web-{0788ACC1-5EAD-4D23-811B-2560BCDF9B7E}" dt="2022-03-01T20:00:12.132" v="622" actId="14100"/>
          <ac:spMkLst>
            <pc:docMk/>
            <pc:sldMk cId="415654642" sldId="265"/>
            <ac:spMk id="2" creationId="{F9181B73-E277-4932-BBE3-7F4DFB1A35EB}"/>
          </ac:spMkLst>
        </pc:spChg>
        <pc:spChg chg="del">
          <ac:chgData name="Гость" userId="c02a146901cd0594" providerId="Windows Live" clId="Web-{0788ACC1-5EAD-4D23-811B-2560BCDF9B7E}" dt="2022-03-01T19:16:36.373" v="353"/>
          <ac:spMkLst>
            <pc:docMk/>
            <pc:sldMk cId="415654642" sldId="265"/>
            <ac:spMk id="3" creationId="{93960E32-3B44-47B0-9826-10BAE9613225}"/>
          </ac:spMkLst>
        </pc:spChg>
      </pc:sldChg>
      <pc:sldChg chg="delSp">
        <pc:chgData name="Гость" userId="c02a146901cd0594" providerId="Windows Live" clId="Web-{0788ACC1-5EAD-4D23-811B-2560BCDF9B7E}" dt="2022-03-01T19:16:41.061" v="354"/>
        <pc:sldMkLst>
          <pc:docMk/>
          <pc:sldMk cId="1387593650" sldId="266"/>
        </pc:sldMkLst>
        <pc:spChg chg="del">
          <ac:chgData name="Гость" userId="c02a146901cd0594" providerId="Windows Live" clId="Web-{0788ACC1-5EAD-4D23-811B-2560BCDF9B7E}" dt="2022-03-01T19:16:41.061" v="354"/>
          <ac:spMkLst>
            <pc:docMk/>
            <pc:sldMk cId="1387593650" sldId="266"/>
            <ac:spMk id="3" creationId="{B3D01330-AEC4-4D43-A909-E930544A19C6}"/>
          </ac:spMkLst>
        </pc:spChg>
      </pc:sldChg>
      <pc:sldChg chg="delSp">
        <pc:chgData name="Гость" userId="c02a146901cd0594" providerId="Windows Live" clId="Web-{0788ACC1-5EAD-4D23-811B-2560BCDF9B7E}" dt="2022-03-01T19:16:46.295" v="355"/>
        <pc:sldMkLst>
          <pc:docMk/>
          <pc:sldMk cId="374903195" sldId="267"/>
        </pc:sldMkLst>
        <pc:spChg chg="del">
          <ac:chgData name="Гость" userId="c02a146901cd0594" providerId="Windows Live" clId="Web-{0788ACC1-5EAD-4D23-811B-2560BCDF9B7E}" dt="2022-03-01T19:16:46.295" v="355"/>
          <ac:spMkLst>
            <pc:docMk/>
            <pc:sldMk cId="374903195" sldId="267"/>
            <ac:spMk id="3" creationId="{978ECF63-B98C-4D5A-AD7C-FD0DB90AFAA3}"/>
          </ac:spMkLst>
        </pc:spChg>
      </pc:sldChg>
      <pc:sldChg chg="delSp modSp">
        <pc:chgData name="Гость" userId="c02a146901cd0594" providerId="Windows Live" clId="Web-{0788ACC1-5EAD-4D23-811B-2560BCDF9B7E}" dt="2022-03-01T19:53:17.136" v="601" actId="14100"/>
        <pc:sldMkLst>
          <pc:docMk/>
          <pc:sldMk cId="3257824598" sldId="268"/>
        </pc:sldMkLst>
        <pc:spChg chg="mod">
          <ac:chgData name="Гость" userId="c02a146901cd0594" providerId="Windows Live" clId="Web-{0788ACC1-5EAD-4D23-811B-2560BCDF9B7E}" dt="2022-03-01T19:53:17.136" v="601" actId="14100"/>
          <ac:spMkLst>
            <pc:docMk/>
            <pc:sldMk cId="3257824598" sldId="268"/>
            <ac:spMk id="2" creationId="{E49F2BED-730E-421F-87E8-16B93B799FD4}"/>
          </ac:spMkLst>
        </pc:spChg>
        <pc:spChg chg="del">
          <ac:chgData name="Гость" userId="c02a146901cd0594" providerId="Windows Live" clId="Web-{0788ACC1-5EAD-4D23-811B-2560BCDF9B7E}" dt="2022-03-01T19:16:51.405" v="356"/>
          <ac:spMkLst>
            <pc:docMk/>
            <pc:sldMk cId="3257824598" sldId="268"/>
            <ac:spMk id="3" creationId="{437B8D14-227D-4877-8E5B-90CF8F54CC11}"/>
          </ac:spMkLst>
        </pc:spChg>
      </pc:sldChg>
      <pc:sldChg chg="delSp ord">
        <pc:chgData name="Гость" userId="c02a146901cd0594" providerId="Windows Live" clId="Web-{0788ACC1-5EAD-4D23-811B-2560BCDF9B7E}" dt="2022-03-01T20:00:43.789" v="623"/>
        <pc:sldMkLst>
          <pc:docMk/>
          <pc:sldMk cId="979431574" sldId="269"/>
        </pc:sldMkLst>
        <pc:spChg chg="del">
          <ac:chgData name="Гость" userId="c02a146901cd0594" providerId="Windows Live" clId="Web-{0788ACC1-5EAD-4D23-811B-2560BCDF9B7E}" dt="2022-03-01T19:16:57.749" v="357"/>
          <ac:spMkLst>
            <pc:docMk/>
            <pc:sldMk cId="979431574" sldId="269"/>
            <ac:spMk id="3" creationId="{FC8EF485-ED80-495C-95D6-7136E498C1CA}"/>
          </ac:spMkLst>
        </pc:spChg>
      </pc:sldChg>
      <pc:sldChg chg="addSp delSp modSp ord">
        <pc:chgData name="Гость" userId="c02a146901cd0594" providerId="Windows Live" clId="Web-{0788ACC1-5EAD-4D23-811B-2560BCDF9B7E}" dt="2022-03-01T19:35:36.998" v="488"/>
        <pc:sldMkLst>
          <pc:docMk/>
          <pc:sldMk cId="4089011572" sldId="270"/>
        </pc:sldMkLst>
        <pc:spChg chg="mod">
          <ac:chgData name="Гость" userId="c02a146901cd0594" providerId="Windows Live" clId="Web-{0788ACC1-5EAD-4D23-811B-2560BCDF9B7E}" dt="2022-03-01T19:29:16.097" v="469" actId="14100"/>
          <ac:spMkLst>
            <pc:docMk/>
            <pc:sldMk cId="4089011572" sldId="270"/>
            <ac:spMk id="2" creationId="{EE4AD7E3-42B9-42FE-BE1C-F9001F193577}"/>
          </ac:spMkLst>
        </pc:spChg>
        <pc:spChg chg="del">
          <ac:chgData name="Гость" userId="c02a146901cd0594" providerId="Windows Live" clId="Web-{0788ACC1-5EAD-4D23-811B-2560BCDF9B7E}" dt="2022-03-01T19:17:02.608" v="358"/>
          <ac:spMkLst>
            <pc:docMk/>
            <pc:sldMk cId="4089011572" sldId="270"/>
            <ac:spMk id="3" creationId="{C7AF2107-CE76-4B20-9208-513B69AA5534}"/>
          </ac:spMkLst>
        </pc:spChg>
        <pc:spChg chg="add mod">
          <ac:chgData name="Гость" userId="c02a146901cd0594" providerId="Windows Live" clId="Web-{0788ACC1-5EAD-4D23-811B-2560BCDF9B7E}" dt="2022-03-01T19:32:53.150" v="477" actId="14100"/>
          <ac:spMkLst>
            <pc:docMk/>
            <pc:sldMk cId="4089011572" sldId="270"/>
            <ac:spMk id="4" creationId="{A51F3276-D8CB-43AF-8BF6-CBEBF3A04A10}"/>
          </ac:spMkLst>
        </pc:spChg>
      </pc:sldChg>
      <pc:sldChg chg="delSp modSp ord">
        <pc:chgData name="Гость" userId="c02a146901cd0594" providerId="Windows Live" clId="Web-{0788ACC1-5EAD-4D23-811B-2560BCDF9B7E}" dt="2022-03-01T19:52:44.995" v="593"/>
        <pc:sldMkLst>
          <pc:docMk/>
          <pc:sldMk cId="3748092937" sldId="271"/>
        </pc:sldMkLst>
        <pc:spChg chg="mod">
          <ac:chgData name="Гость" userId="c02a146901cd0594" providerId="Windows Live" clId="Web-{0788ACC1-5EAD-4D23-811B-2560BCDF9B7E}" dt="2022-03-01T19:35:20.451" v="487" actId="1076"/>
          <ac:spMkLst>
            <pc:docMk/>
            <pc:sldMk cId="3748092937" sldId="271"/>
            <ac:spMk id="2" creationId="{383D6AB9-C14C-4C4B-BFF9-254BF6A82E9F}"/>
          </ac:spMkLst>
        </pc:spChg>
        <pc:spChg chg="del">
          <ac:chgData name="Гость" userId="c02a146901cd0594" providerId="Windows Live" clId="Web-{0788ACC1-5EAD-4D23-811B-2560BCDF9B7E}" dt="2022-03-01T19:17:08.905" v="359"/>
          <ac:spMkLst>
            <pc:docMk/>
            <pc:sldMk cId="3748092937" sldId="271"/>
            <ac:spMk id="3" creationId="{FE3ED639-C48F-4144-9566-5DE0FC20D78B}"/>
          </ac:spMkLst>
        </pc:spChg>
      </pc:sldChg>
      <pc:sldChg chg="delSp modSp ord">
        <pc:chgData name="Гость" userId="c02a146901cd0594" providerId="Windows Live" clId="Web-{0788ACC1-5EAD-4D23-811B-2560BCDF9B7E}" dt="2022-03-01T19:55:30.890" v="608"/>
        <pc:sldMkLst>
          <pc:docMk/>
          <pc:sldMk cId="2701967483" sldId="272"/>
        </pc:sldMkLst>
        <pc:spChg chg="mod">
          <ac:chgData name="Гость" userId="c02a146901cd0594" providerId="Windows Live" clId="Web-{0788ACC1-5EAD-4D23-811B-2560BCDF9B7E}" dt="2022-03-01T19:55:11.280" v="607" actId="14100"/>
          <ac:spMkLst>
            <pc:docMk/>
            <pc:sldMk cId="2701967483" sldId="272"/>
            <ac:spMk id="2" creationId="{FD0B2BBF-9042-45F4-9215-B8D690A0DF34}"/>
          </ac:spMkLst>
        </pc:spChg>
        <pc:spChg chg="del">
          <ac:chgData name="Гость" userId="c02a146901cd0594" providerId="Windows Live" clId="Web-{0788ACC1-5EAD-4D23-811B-2560BCDF9B7E}" dt="2022-03-01T19:46:51.360" v="550"/>
          <ac:spMkLst>
            <pc:docMk/>
            <pc:sldMk cId="2701967483" sldId="272"/>
            <ac:spMk id="3" creationId="{0EC29779-CA56-46D4-85DE-BDA0A7B9DF8B}"/>
          </ac:spMkLst>
        </pc:spChg>
      </pc:sldChg>
      <pc:sldChg chg="delSp">
        <pc:chgData name="Гость" userId="c02a146901cd0594" providerId="Windows Live" clId="Web-{0788ACC1-5EAD-4D23-811B-2560BCDF9B7E}" dt="2022-03-01T19:46:56.610" v="551"/>
        <pc:sldMkLst>
          <pc:docMk/>
          <pc:sldMk cId="327243130" sldId="273"/>
        </pc:sldMkLst>
        <pc:spChg chg="del">
          <ac:chgData name="Гость" userId="c02a146901cd0594" providerId="Windows Live" clId="Web-{0788ACC1-5EAD-4D23-811B-2560BCDF9B7E}" dt="2022-03-01T19:46:56.610" v="551"/>
          <ac:spMkLst>
            <pc:docMk/>
            <pc:sldMk cId="327243130" sldId="273"/>
            <ac:spMk id="3" creationId="{042A2A89-5C9F-4A50-A1AE-73078967264D}"/>
          </ac:spMkLst>
        </pc:spChg>
      </pc:sldChg>
      <pc:sldChg chg="delSp">
        <pc:chgData name="Гость" userId="c02a146901cd0594" providerId="Windows Live" clId="Web-{0788ACC1-5EAD-4D23-811B-2560BCDF9B7E}" dt="2022-03-01T19:47:01.095" v="552"/>
        <pc:sldMkLst>
          <pc:docMk/>
          <pc:sldMk cId="4127709364" sldId="274"/>
        </pc:sldMkLst>
        <pc:spChg chg="del">
          <ac:chgData name="Гость" userId="c02a146901cd0594" providerId="Windows Live" clId="Web-{0788ACC1-5EAD-4D23-811B-2560BCDF9B7E}" dt="2022-03-01T19:47:01.095" v="552"/>
          <ac:spMkLst>
            <pc:docMk/>
            <pc:sldMk cId="4127709364" sldId="274"/>
            <ac:spMk id="3" creationId="{2FBE9E39-0A69-471C-BA0E-AF97F93CBE65}"/>
          </ac:spMkLst>
        </pc:spChg>
      </pc:sldChg>
      <pc:sldChg chg="addSp delSp modSp">
        <pc:chgData name="Гость" userId="c02a146901cd0594" providerId="Windows Live" clId="Web-{0788ACC1-5EAD-4D23-811B-2560BCDF9B7E}" dt="2022-03-01T20:05:05.452" v="635" actId="20577"/>
        <pc:sldMkLst>
          <pc:docMk/>
          <pc:sldMk cId="3633686861" sldId="275"/>
        </pc:sldMkLst>
        <pc:spChg chg="del">
          <ac:chgData name="Гость" userId="c02a146901cd0594" providerId="Windows Live" clId="Web-{0788ACC1-5EAD-4D23-811B-2560BCDF9B7E}" dt="2022-03-01T18:14:08.189" v="260"/>
          <ac:spMkLst>
            <pc:docMk/>
            <pc:sldMk cId="3633686861" sldId="275"/>
            <ac:spMk id="2" creationId="{4056355E-3689-4A10-BA49-15B6C140ACF9}"/>
          </ac:spMkLst>
        </pc:spChg>
        <pc:spChg chg="del">
          <ac:chgData name="Гость" userId="c02a146901cd0594" providerId="Windows Live" clId="Web-{0788ACC1-5EAD-4D23-811B-2560BCDF9B7E}" dt="2022-03-01T18:14:04.423" v="259"/>
          <ac:spMkLst>
            <pc:docMk/>
            <pc:sldMk cId="3633686861" sldId="275"/>
            <ac:spMk id="3" creationId="{0366787E-E239-4A65-97BF-967FF933D6F2}"/>
          </ac:spMkLst>
        </pc:spChg>
        <pc:spChg chg="add mod">
          <ac:chgData name="Гость" userId="c02a146901cd0594" providerId="Windows Live" clId="Web-{0788ACC1-5EAD-4D23-811B-2560BCDF9B7E}" dt="2022-03-01T20:05:05.452" v="635" actId="20577"/>
          <ac:spMkLst>
            <pc:docMk/>
            <pc:sldMk cId="3633686861" sldId="275"/>
            <ac:spMk id="4" creationId="{3241444E-B9F0-4EA5-B557-982FB410DF63}"/>
          </ac:spMkLst>
        </pc:spChg>
        <pc:spChg chg="add mod">
          <ac:chgData name="Гость" userId="c02a146901cd0594" providerId="Windows Live" clId="Web-{0788ACC1-5EAD-4D23-811B-2560BCDF9B7E}" dt="2022-03-01T18:16:15.084" v="312" actId="1076"/>
          <ac:spMkLst>
            <pc:docMk/>
            <pc:sldMk cId="3633686861" sldId="275"/>
            <ac:spMk id="5" creationId="{F88AE39D-C731-4217-A36D-0813DB18C8BF}"/>
          </ac:spMkLst>
        </pc:spChg>
      </pc:sldChg>
      <pc:sldChg chg="addSp modSp new ord">
        <pc:chgData name="Гость" userId="c02a146901cd0594" providerId="Windows Live" clId="Web-{0788ACC1-5EAD-4D23-811B-2560BCDF9B7E}" dt="2022-03-01T19:35:53.280" v="490"/>
        <pc:sldMkLst>
          <pc:docMk/>
          <pc:sldMk cId="1731528016" sldId="276"/>
        </pc:sldMkLst>
        <pc:spChg chg="add mod">
          <ac:chgData name="Гость" userId="c02a146901cd0594" providerId="Windows Live" clId="Web-{0788ACC1-5EAD-4D23-811B-2560BCDF9B7E}" dt="2022-03-01T19:17:32.390" v="360" actId="1076"/>
          <ac:spMkLst>
            <pc:docMk/>
            <pc:sldMk cId="1731528016" sldId="276"/>
            <ac:spMk id="2" creationId="{06A83950-8266-429B-A1F6-2252D61E7442}"/>
          </ac:spMkLst>
        </pc:spChg>
        <pc:spChg chg="add mod">
          <ac:chgData name="Гость" userId="c02a146901cd0594" providerId="Windows Live" clId="Web-{0788ACC1-5EAD-4D23-811B-2560BCDF9B7E}" dt="2022-03-01T19:18:31.267" v="400"/>
          <ac:spMkLst>
            <pc:docMk/>
            <pc:sldMk cId="1731528016" sldId="276"/>
            <ac:spMk id="3" creationId="{5725028B-1BCE-42C5-8578-36381BD566BD}"/>
          </ac:spMkLst>
        </pc:spChg>
      </pc:sldChg>
      <pc:sldChg chg="delSp modSp new">
        <pc:chgData name="Гость" userId="c02a146901cd0594" providerId="Windows Live" clId="Web-{0788ACC1-5EAD-4D23-811B-2560BCDF9B7E}" dt="2022-03-01T20:02:50.230" v="629" actId="14100"/>
        <pc:sldMkLst>
          <pc:docMk/>
          <pc:sldMk cId="1121031342" sldId="277"/>
        </pc:sldMkLst>
        <pc:spChg chg="mod">
          <ac:chgData name="Гость" userId="c02a146901cd0594" providerId="Windows Live" clId="Web-{0788ACC1-5EAD-4D23-811B-2560BCDF9B7E}" dt="2022-03-01T20:02:50.230" v="629" actId="14100"/>
          <ac:spMkLst>
            <pc:docMk/>
            <pc:sldMk cId="1121031342" sldId="277"/>
            <ac:spMk id="2" creationId="{16A2FF5F-9A70-475B-96E0-07EDB5EC53E0}"/>
          </ac:spMkLst>
        </pc:spChg>
        <pc:spChg chg="del">
          <ac:chgData name="Гость" userId="c02a146901cd0594" providerId="Windows Live" clId="Web-{0788ACC1-5EAD-4D23-811B-2560BCDF9B7E}" dt="2022-03-01T19:46:28.844" v="545"/>
          <ac:spMkLst>
            <pc:docMk/>
            <pc:sldMk cId="1121031342" sldId="277"/>
            <ac:spMk id="3" creationId="{82A12916-2E58-432B-B1F1-ECD9DE09E6CB}"/>
          </ac:spMkLst>
        </pc:spChg>
      </pc:sldChg>
      <pc:sldChg chg="delSp new">
        <pc:chgData name="Гость" userId="c02a146901cd0594" providerId="Windows Live" clId="Web-{0788ACC1-5EAD-4D23-811B-2560BCDF9B7E}" dt="2022-03-01T19:46:33.406" v="546"/>
        <pc:sldMkLst>
          <pc:docMk/>
          <pc:sldMk cId="2401789052" sldId="278"/>
        </pc:sldMkLst>
        <pc:spChg chg="del">
          <ac:chgData name="Гость" userId="c02a146901cd0594" providerId="Windows Live" clId="Web-{0788ACC1-5EAD-4D23-811B-2560BCDF9B7E}" dt="2022-03-01T19:46:33.406" v="546"/>
          <ac:spMkLst>
            <pc:docMk/>
            <pc:sldMk cId="2401789052" sldId="278"/>
            <ac:spMk id="3" creationId="{65C07A14-FD99-43C6-AA9E-19D0E87FB795}"/>
          </ac:spMkLst>
        </pc:spChg>
      </pc:sldChg>
      <pc:sldChg chg="delSp new">
        <pc:chgData name="Гость" userId="c02a146901cd0594" providerId="Windows Live" clId="Web-{0788ACC1-5EAD-4D23-811B-2560BCDF9B7E}" dt="2022-03-01T19:46:38.094" v="547"/>
        <pc:sldMkLst>
          <pc:docMk/>
          <pc:sldMk cId="1374878859" sldId="279"/>
        </pc:sldMkLst>
        <pc:spChg chg="del">
          <ac:chgData name="Гость" userId="c02a146901cd0594" providerId="Windows Live" clId="Web-{0788ACC1-5EAD-4D23-811B-2560BCDF9B7E}" dt="2022-03-01T19:46:38.094" v="547"/>
          <ac:spMkLst>
            <pc:docMk/>
            <pc:sldMk cId="1374878859" sldId="279"/>
            <ac:spMk id="3" creationId="{F23E8395-45E9-46BE-B37F-C4516E474379}"/>
          </ac:spMkLst>
        </pc:spChg>
      </pc:sldChg>
      <pc:sldChg chg="addSp delSp modSp new">
        <pc:chgData name="Гость" userId="c02a146901cd0594" providerId="Windows Live" clId="Web-{0788ACC1-5EAD-4D23-811B-2560BCDF9B7E}" dt="2022-03-01T19:50:24.725" v="584"/>
        <pc:sldMkLst>
          <pc:docMk/>
          <pc:sldMk cId="737947856" sldId="280"/>
        </pc:sldMkLst>
        <pc:spChg chg="mod">
          <ac:chgData name="Гость" userId="c02a146901cd0594" providerId="Windows Live" clId="Web-{0788ACC1-5EAD-4D23-811B-2560BCDF9B7E}" dt="2022-03-01T19:50:24.725" v="584"/>
          <ac:spMkLst>
            <pc:docMk/>
            <pc:sldMk cId="737947856" sldId="280"/>
            <ac:spMk id="2" creationId="{2EAF204B-8B0F-4EB9-BB0F-DADA6FE8071C}"/>
          </ac:spMkLst>
        </pc:spChg>
        <pc:spChg chg="del">
          <ac:chgData name="Гость" userId="c02a146901cd0594" providerId="Windows Live" clId="Web-{0788ACC1-5EAD-4D23-811B-2560BCDF9B7E}" dt="2022-03-01T19:46:42.079" v="548"/>
          <ac:spMkLst>
            <pc:docMk/>
            <pc:sldMk cId="737947856" sldId="280"/>
            <ac:spMk id="3" creationId="{DAEAE098-2A7A-40BB-8EC7-765AA6B686C9}"/>
          </ac:spMkLst>
        </pc:spChg>
        <pc:spChg chg="add mod">
          <ac:chgData name="Гость" userId="c02a146901cd0594" providerId="Windows Live" clId="Web-{0788ACC1-5EAD-4D23-811B-2560BCDF9B7E}" dt="2022-03-01T19:50:17.584" v="581" actId="1076"/>
          <ac:spMkLst>
            <pc:docMk/>
            <pc:sldMk cId="737947856" sldId="280"/>
            <ac:spMk id="4" creationId="{C4789BAA-F393-4026-A1F5-D73653E8D21B}"/>
          </ac:spMkLst>
        </pc:spChg>
      </pc:sldChg>
      <pc:sldChg chg="delSp modSp new">
        <pc:chgData name="Гость" userId="c02a146901cd0594" providerId="Windows Live" clId="Web-{0788ACC1-5EAD-4D23-811B-2560BCDF9B7E}" dt="2022-03-01T19:51:16.680" v="592" actId="14100"/>
        <pc:sldMkLst>
          <pc:docMk/>
          <pc:sldMk cId="3184876242" sldId="281"/>
        </pc:sldMkLst>
        <pc:spChg chg="mod">
          <ac:chgData name="Гость" userId="c02a146901cd0594" providerId="Windows Live" clId="Web-{0788ACC1-5EAD-4D23-811B-2560BCDF9B7E}" dt="2022-03-01T19:51:16.680" v="592" actId="14100"/>
          <ac:spMkLst>
            <pc:docMk/>
            <pc:sldMk cId="3184876242" sldId="281"/>
            <ac:spMk id="2" creationId="{CFFE7F69-44CC-4A9E-A677-D585A989A7D0}"/>
          </ac:spMkLst>
        </pc:spChg>
        <pc:spChg chg="del">
          <ac:chgData name="Гость" userId="c02a146901cd0594" providerId="Windows Live" clId="Web-{0788ACC1-5EAD-4D23-811B-2560BCDF9B7E}" dt="2022-03-01T19:46:46.891" v="549"/>
          <ac:spMkLst>
            <pc:docMk/>
            <pc:sldMk cId="3184876242" sldId="281"/>
            <ac:spMk id="3" creationId="{019E0234-CBC6-4542-9DB2-BF58C06DE54B}"/>
          </ac:spMkLst>
        </pc:spChg>
      </pc:sldChg>
    </pc:docChg>
  </pc:docChgLst>
  <pc:docChgLst>
    <pc:chgData name="Гость" userId="c02a146901cd0594" providerId="Windows Live" clId="Web-{FFA7DE9B-37D4-4705-8AB8-87CAA4142ECF}"/>
    <pc:docChg chg="addSld modSld">
      <pc:chgData name="Гость" userId="c02a146901cd0594" providerId="Windows Live" clId="Web-{FFA7DE9B-37D4-4705-8AB8-87CAA4142ECF}" dt="2022-02-28T15:52:23.002" v="25" actId="20577"/>
      <pc:docMkLst>
        <pc:docMk/>
      </pc:docMkLst>
      <pc:sldChg chg="modSp">
        <pc:chgData name="Гость" userId="c02a146901cd0594" providerId="Windows Live" clId="Web-{FFA7DE9B-37D4-4705-8AB8-87CAA4142ECF}" dt="2022-02-28T15:52:23.002" v="25" actId="20577"/>
        <pc:sldMkLst>
          <pc:docMk/>
          <pc:sldMk cId="1351651579" sldId="256"/>
        </pc:sldMkLst>
        <pc:spChg chg="mod">
          <ac:chgData name="Гость" userId="c02a146901cd0594" providerId="Windows Live" clId="Web-{FFA7DE9B-37D4-4705-8AB8-87CAA4142ECF}" dt="2022-02-28T15:52:23.002" v="25" actId="20577"/>
          <ac:spMkLst>
            <pc:docMk/>
            <pc:sldMk cId="1351651579" sldId="256"/>
            <ac:spMk id="2" creationId="{00000000-0000-0000-0000-000000000000}"/>
          </ac:spMkLst>
        </pc:spChg>
      </pc:sldChg>
      <pc:sldChg chg="modSp new">
        <pc:chgData name="Гость" userId="c02a146901cd0594" providerId="Windows Live" clId="Web-{FFA7DE9B-37D4-4705-8AB8-87CAA4142ECF}" dt="2022-02-28T15:52:16.126" v="22" actId="20577"/>
        <pc:sldMkLst>
          <pc:docMk/>
          <pc:sldMk cId="4129691164" sldId="257"/>
        </pc:sldMkLst>
        <pc:spChg chg="mod">
          <ac:chgData name="Гость" userId="c02a146901cd0594" providerId="Windows Live" clId="Web-{FFA7DE9B-37D4-4705-8AB8-87CAA4142ECF}" dt="2022-02-28T15:52:16.126" v="22" actId="20577"/>
          <ac:spMkLst>
            <pc:docMk/>
            <pc:sldMk cId="4129691164" sldId="257"/>
            <ac:spMk id="2" creationId="{CDFC4E3F-B12C-4BDE-8D27-296FE171601E}"/>
          </ac:spMkLst>
        </pc:spChg>
      </pc:sldChg>
      <pc:sldChg chg="new">
        <pc:chgData name="Гость" userId="c02a146901cd0594" providerId="Windows Live" clId="Web-{FFA7DE9B-37D4-4705-8AB8-87CAA4142ECF}" dt="2022-02-28T15:51:55.032" v="1"/>
        <pc:sldMkLst>
          <pc:docMk/>
          <pc:sldMk cId="1449818938" sldId="258"/>
        </pc:sldMkLst>
      </pc:sldChg>
      <pc:sldChg chg="new">
        <pc:chgData name="Гость" userId="c02a146901cd0594" providerId="Windows Live" clId="Web-{FFA7DE9B-37D4-4705-8AB8-87CAA4142ECF}" dt="2022-02-28T15:51:55.985" v="2"/>
        <pc:sldMkLst>
          <pc:docMk/>
          <pc:sldMk cId="2632584598" sldId="259"/>
        </pc:sldMkLst>
      </pc:sldChg>
      <pc:sldChg chg="new">
        <pc:chgData name="Гость" userId="c02a146901cd0594" providerId="Windows Live" clId="Web-{FFA7DE9B-37D4-4705-8AB8-87CAA4142ECF}" dt="2022-02-28T15:51:57.032" v="3"/>
        <pc:sldMkLst>
          <pc:docMk/>
          <pc:sldMk cId="3751832292" sldId="260"/>
        </pc:sldMkLst>
      </pc:sldChg>
      <pc:sldChg chg="new">
        <pc:chgData name="Гость" userId="c02a146901cd0594" providerId="Windows Live" clId="Web-{FFA7DE9B-37D4-4705-8AB8-87CAA4142ECF}" dt="2022-02-28T15:51:57.063" v="4"/>
        <pc:sldMkLst>
          <pc:docMk/>
          <pc:sldMk cId="2802034496" sldId="261"/>
        </pc:sldMkLst>
      </pc:sldChg>
      <pc:sldChg chg="new">
        <pc:chgData name="Гость" userId="c02a146901cd0594" providerId="Windows Live" clId="Web-{FFA7DE9B-37D4-4705-8AB8-87CAA4142ECF}" dt="2022-02-28T15:51:57.938" v="5"/>
        <pc:sldMkLst>
          <pc:docMk/>
          <pc:sldMk cId="1285145937" sldId="262"/>
        </pc:sldMkLst>
      </pc:sldChg>
      <pc:sldChg chg="new">
        <pc:chgData name="Гость" userId="c02a146901cd0594" providerId="Windows Live" clId="Web-{FFA7DE9B-37D4-4705-8AB8-87CAA4142ECF}" dt="2022-02-28T15:51:57.970" v="6"/>
        <pc:sldMkLst>
          <pc:docMk/>
          <pc:sldMk cId="319423911" sldId="263"/>
        </pc:sldMkLst>
      </pc:sldChg>
      <pc:sldChg chg="new">
        <pc:chgData name="Гость" userId="c02a146901cd0594" providerId="Windows Live" clId="Web-{FFA7DE9B-37D4-4705-8AB8-87CAA4142ECF}" dt="2022-02-28T15:51:58.454" v="7"/>
        <pc:sldMkLst>
          <pc:docMk/>
          <pc:sldMk cId="1847412382" sldId="264"/>
        </pc:sldMkLst>
      </pc:sldChg>
      <pc:sldChg chg="new">
        <pc:chgData name="Гость" userId="c02a146901cd0594" providerId="Windows Live" clId="Web-{FFA7DE9B-37D4-4705-8AB8-87CAA4142ECF}" dt="2022-02-28T15:51:58.485" v="8"/>
        <pc:sldMkLst>
          <pc:docMk/>
          <pc:sldMk cId="415654642" sldId="265"/>
        </pc:sldMkLst>
      </pc:sldChg>
      <pc:sldChg chg="new">
        <pc:chgData name="Гость" userId="c02a146901cd0594" providerId="Windows Live" clId="Web-{FFA7DE9B-37D4-4705-8AB8-87CAA4142ECF}" dt="2022-02-28T15:51:59.720" v="9"/>
        <pc:sldMkLst>
          <pc:docMk/>
          <pc:sldMk cId="1387593650" sldId="266"/>
        </pc:sldMkLst>
      </pc:sldChg>
      <pc:sldChg chg="new">
        <pc:chgData name="Гость" userId="c02a146901cd0594" providerId="Windows Live" clId="Web-{FFA7DE9B-37D4-4705-8AB8-87CAA4142ECF}" dt="2022-02-28T15:51:59.751" v="10"/>
        <pc:sldMkLst>
          <pc:docMk/>
          <pc:sldMk cId="374903195" sldId="267"/>
        </pc:sldMkLst>
      </pc:sldChg>
      <pc:sldChg chg="new">
        <pc:chgData name="Гость" userId="c02a146901cd0594" providerId="Windows Live" clId="Web-{FFA7DE9B-37D4-4705-8AB8-87CAA4142ECF}" dt="2022-02-28T15:51:59.782" v="11"/>
        <pc:sldMkLst>
          <pc:docMk/>
          <pc:sldMk cId="3257824598" sldId="268"/>
        </pc:sldMkLst>
      </pc:sldChg>
      <pc:sldChg chg="new">
        <pc:chgData name="Гость" userId="c02a146901cd0594" providerId="Windows Live" clId="Web-{FFA7DE9B-37D4-4705-8AB8-87CAA4142ECF}" dt="2022-02-28T15:52:00.688" v="12"/>
        <pc:sldMkLst>
          <pc:docMk/>
          <pc:sldMk cId="979431574" sldId="269"/>
        </pc:sldMkLst>
      </pc:sldChg>
      <pc:sldChg chg="new">
        <pc:chgData name="Гость" userId="c02a146901cd0594" providerId="Windows Live" clId="Web-{FFA7DE9B-37D4-4705-8AB8-87CAA4142ECF}" dt="2022-02-28T15:52:01.595" v="13"/>
        <pc:sldMkLst>
          <pc:docMk/>
          <pc:sldMk cId="4089011572" sldId="270"/>
        </pc:sldMkLst>
      </pc:sldChg>
      <pc:sldChg chg="new">
        <pc:chgData name="Гость" userId="c02a146901cd0594" providerId="Windows Live" clId="Web-{FFA7DE9B-37D4-4705-8AB8-87CAA4142ECF}" dt="2022-02-28T15:52:01.610" v="14"/>
        <pc:sldMkLst>
          <pc:docMk/>
          <pc:sldMk cId="3748092937" sldId="271"/>
        </pc:sldMkLst>
      </pc:sldChg>
      <pc:sldChg chg="new">
        <pc:chgData name="Гость" userId="c02a146901cd0594" providerId="Windows Live" clId="Web-{FFA7DE9B-37D4-4705-8AB8-87CAA4142ECF}" dt="2022-02-28T15:52:02.251" v="15"/>
        <pc:sldMkLst>
          <pc:docMk/>
          <pc:sldMk cId="2701967483" sldId="272"/>
        </pc:sldMkLst>
      </pc:sldChg>
      <pc:sldChg chg="new">
        <pc:chgData name="Гость" userId="c02a146901cd0594" providerId="Windows Live" clId="Web-{FFA7DE9B-37D4-4705-8AB8-87CAA4142ECF}" dt="2022-02-28T15:52:02.282" v="16"/>
        <pc:sldMkLst>
          <pc:docMk/>
          <pc:sldMk cId="327243130" sldId="273"/>
        </pc:sldMkLst>
      </pc:sldChg>
      <pc:sldChg chg="new">
        <pc:chgData name="Гость" userId="c02a146901cd0594" providerId="Windows Live" clId="Web-{FFA7DE9B-37D4-4705-8AB8-87CAA4142ECF}" dt="2022-02-28T15:52:02.314" v="17"/>
        <pc:sldMkLst>
          <pc:docMk/>
          <pc:sldMk cId="4127709364" sldId="274"/>
        </pc:sldMkLst>
      </pc:sldChg>
      <pc:sldChg chg="new">
        <pc:chgData name="Гость" userId="c02a146901cd0594" providerId="Windows Live" clId="Web-{FFA7DE9B-37D4-4705-8AB8-87CAA4142ECF}" dt="2022-02-28T15:52:02.814" v="18"/>
        <pc:sldMkLst>
          <pc:docMk/>
          <pc:sldMk cId="3633686861" sldId="275"/>
        </pc:sldMkLst>
      </pc:sldChg>
    </pc:docChg>
  </pc:docChgLst>
  <pc:docChgLst>
    <pc:chgData name="Гость" userId="c02a146901cd0594" providerId="Windows Live" clId="Web-{03BDA16C-022F-44B7-960A-359D7E3C2D90}"/>
    <pc:docChg chg="modSld addMainMaster delMainMaster">
      <pc:chgData name="Гость" userId="c02a146901cd0594" providerId="Windows Live" clId="Web-{03BDA16C-022F-44B7-960A-359D7E3C2D90}" dt="2022-03-01T17:24:01.579" v="116"/>
      <pc:docMkLst>
        <pc:docMk/>
      </pc:docMkLst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1351651579" sldId="256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351651579" sldId="256"/>
            <ac:spMk id="3" creationId="{00000000-0000-0000-0000-000000000000}"/>
          </ac:spMkLst>
        </pc:spChg>
      </pc:sldChg>
      <pc:sldChg chg="modSp mod setBg modClrScheme chgLayout">
        <pc:chgData name="Гость" userId="c02a146901cd0594" providerId="Windows Live" clId="Web-{03BDA16C-022F-44B7-960A-359D7E3C2D90}" dt="2022-03-01T17:24:01.579" v="116"/>
        <pc:sldMkLst>
          <pc:docMk/>
          <pc:sldMk cId="4129691164" sldId="257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129691164" sldId="257"/>
            <ac:spMk id="2" creationId="{CDFC4E3F-B12C-4BDE-8D27-296FE171601E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129691164" sldId="257"/>
            <ac:spMk id="3" creationId="{C781D581-708F-4A3D-9F61-45C384D00BC5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1449818938" sldId="258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449818938" sldId="258"/>
            <ac:spMk id="2" creationId="{5E69BEFC-53DC-4BFC-BD3B-AF6E408254E8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449818938" sldId="258"/>
            <ac:spMk id="3" creationId="{B834D8CA-8AE7-4D92-B3C6-DF5831B77344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2632584598" sldId="259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2632584598" sldId="259"/>
            <ac:spMk id="2" creationId="{4C68FE2D-4416-4071-9159-A4C2D31CFCC3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2632584598" sldId="259"/>
            <ac:spMk id="3" creationId="{5DAEB989-C9D2-4792-AD59-BABB86836AB7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751832292" sldId="260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751832292" sldId="260"/>
            <ac:spMk id="2" creationId="{A7E05A13-D152-4F5E-A0B1-C485ADC05143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751832292" sldId="260"/>
            <ac:spMk id="3" creationId="{3B2DDB92-DB49-4ED8-BDF2-E874C722CD43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2802034496" sldId="261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2802034496" sldId="261"/>
            <ac:spMk id="2" creationId="{BFE130E2-F9B9-466B-AF35-F4C7FDBD89FF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2802034496" sldId="261"/>
            <ac:spMk id="3" creationId="{0192504B-9513-4A64-9C1A-BD3325B54509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1285145937" sldId="262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285145937" sldId="262"/>
            <ac:spMk id="2" creationId="{AA2E12E8-8F08-46CE-BF94-E9D1E3670CEC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285145937" sldId="262"/>
            <ac:spMk id="3" creationId="{65E32ADF-7A7D-49BF-9110-C62E15A6169A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19423911" sldId="263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19423911" sldId="263"/>
            <ac:spMk id="2" creationId="{13066EB4-EBEA-426A-905C-23AD9E290B85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19423911" sldId="263"/>
            <ac:spMk id="3" creationId="{AB62C27A-3411-42CB-BF29-B3488179664B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1847412382" sldId="264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847412382" sldId="264"/>
            <ac:spMk id="2" creationId="{181519E8-1634-4C9B-9FE0-75C1F45781E8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847412382" sldId="264"/>
            <ac:spMk id="3" creationId="{A2D6A635-A39A-4A25-8C0B-F74507D5F0F9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415654642" sldId="265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15654642" sldId="265"/>
            <ac:spMk id="2" creationId="{F9181B73-E277-4932-BBE3-7F4DFB1A35EB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15654642" sldId="265"/>
            <ac:spMk id="3" creationId="{93960E32-3B44-47B0-9826-10BAE9613225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1387593650" sldId="266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387593650" sldId="266"/>
            <ac:spMk id="2" creationId="{CD603C67-FE1B-4BD6-883E-5AAE8249A4EB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1387593650" sldId="266"/>
            <ac:spMk id="3" creationId="{B3D01330-AEC4-4D43-A909-E930544A19C6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74903195" sldId="267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74903195" sldId="267"/>
            <ac:spMk id="2" creationId="{EBAAC3CE-464D-44B2-BC52-E224220CC36A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74903195" sldId="267"/>
            <ac:spMk id="3" creationId="{978ECF63-B98C-4D5A-AD7C-FD0DB90AFAA3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257824598" sldId="268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257824598" sldId="268"/>
            <ac:spMk id="2" creationId="{E49F2BED-730E-421F-87E8-16B93B799FD4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257824598" sldId="268"/>
            <ac:spMk id="3" creationId="{437B8D14-227D-4877-8E5B-90CF8F54CC11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979431574" sldId="269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979431574" sldId="269"/>
            <ac:spMk id="2" creationId="{303545DB-8E68-44FB-AD1F-ECE4DD04D772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979431574" sldId="269"/>
            <ac:spMk id="3" creationId="{FC8EF485-ED80-495C-95D6-7136E498C1CA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4089011572" sldId="270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089011572" sldId="270"/>
            <ac:spMk id="2" creationId="{EE4AD7E3-42B9-42FE-BE1C-F9001F193577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089011572" sldId="270"/>
            <ac:spMk id="3" creationId="{C7AF2107-CE76-4B20-9208-513B69AA5534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748092937" sldId="271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748092937" sldId="271"/>
            <ac:spMk id="2" creationId="{383D6AB9-C14C-4C4B-BFF9-254BF6A82E9F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748092937" sldId="271"/>
            <ac:spMk id="3" creationId="{FE3ED639-C48F-4144-9566-5DE0FC20D78B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2701967483" sldId="272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2701967483" sldId="272"/>
            <ac:spMk id="2" creationId="{FD0B2BBF-9042-45F4-9215-B8D690A0DF34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2701967483" sldId="272"/>
            <ac:spMk id="3" creationId="{0EC29779-CA56-46D4-85DE-BDA0A7B9DF8B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27243130" sldId="273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27243130" sldId="273"/>
            <ac:spMk id="2" creationId="{AE7DE3AE-2B5B-4E81-99FE-2B15E41282E2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27243130" sldId="273"/>
            <ac:spMk id="3" creationId="{042A2A89-5C9F-4A50-A1AE-73078967264D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4127709364" sldId="274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127709364" sldId="274"/>
            <ac:spMk id="2" creationId="{F5F1A06D-16AE-44F8-8ACE-D567509CEDA5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4127709364" sldId="274"/>
            <ac:spMk id="3" creationId="{2FBE9E39-0A69-471C-BA0E-AF97F93CBE65}"/>
          </ac:spMkLst>
        </pc:spChg>
      </pc:sldChg>
      <pc:sldChg chg="modSp mod modClrScheme chgLayout">
        <pc:chgData name="Гость" userId="c02a146901cd0594" providerId="Windows Live" clId="Web-{03BDA16C-022F-44B7-960A-359D7E3C2D90}" dt="2022-03-01T17:23:25.391" v="113"/>
        <pc:sldMkLst>
          <pc:docMk/>
          <pc:sldMk cId="3633686861" sldId="275"/>
        </pc:sldMkLst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633686861" sldId="275"/>
            <ac:spMk id="2" creationId="{4056355E-3689-4A10-BA49-15B6C140ACF9}"/>
          </ac:spMkLst>
        </pc:spChg>
        <pc:spChg chg="mod ord">
          <ac:chgData name="Гость" userId="c02a146901cd0594" providerId="Windows Live" clId="Web-{03BDA16C-022F-44B7-960A-359D7E3C2D90}" dt="2022-03-01T17:23:25.391" v="113"/>
          <ac:spMkLst>
            <pc:docMk/>
            <pc:sldMk cId="3633686861" sldId="275"/>
            <ac:spMk id="3" creationId="{0366787E-E239-4A65-97BF-967FF933D6F2}"/>
          </ac:spMkLst>
        </pc:spChg>
      </pc:sldChg>
      <pc:sldMasterChg chg="del delSldLayout">
        <pc:chgData name="Гость" userId="c02a146901cd0594" providerId="Windows Live" clId="Web-{03BDA16C-022F-44B7-960A-359D7E3C2D90}" dt="2022-03-01T17:23:25.391" v="113"/>
        <pc:sldMasterMkLst>
          <pc:docMk/>
          <pc:sldMasterMk cId="3154979492" sldId="2147483648"/>
        </pc:sldMasterMkLst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Гость" userId="c02a146901cd0594" providerId="Windows Live" clId="Web-{03BDA16C-022F-44B7-960A-359D7E3C2D90}" dt="2022-03-01T17:23:25.391" v="113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addSldLayout modSldLayout">
        <pc:chgData name="Гость" userId="c02a146901cd0594" providerId="Windows Live" clId="Web-{03BDA16C-022F-44B7-960A-359D7E3C2D90}" dt="2022-03-01T17:23:25.391" v="113"/>
        <pc:sldMasterMkLst>
          <pc:docMk/>
          <pc:sldMasterMk cId="3851641741" sldId="2147483660"/>
        </pc:sldMasterMkLst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2739071167" sldId="2147483661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158440548" sldId="2147483662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2223425086" sldId="2147483663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4096266437" sldId="2147483664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392228513" sldId="2147483665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2295313031" sldId="2147483666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2289718515" sldId="2147483667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4179305147" sldId="2147483668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3497508800" sldId="2147483669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2791713140" sldId="2147483670"/>
          </pc:sldLayoutMkLst>
        </pc:sldLayoutChg>
        <pc:sldLayoutChg chg="add mod replId">
          <pc:chgData name="Гость" userId="c02a146901cd0594" providerId="Windows Live" clId="Web-{03BDA16C-022F-44B7-960A-359D7E3C2D90}" dt="2022-03-01T17:23:25.391" v="113"/>
          <pc:sldLayoutMkLst>
            <pc:docMk/>
            <pc:sldMasterMk cId="3851641741" sldId="2147483660"/>
            <pc:sldLayoutMk cId="4261931151" sldId="2147483671"/>
          </pc:sldLayoutMkLst>
        </pc:sldLayoutChg>
      </pc:sldMasterChg>
    </pc:docChg>
  </pc:docChgLst>
  <pc:docChgLst>
    <pc:chgData name="Гость" userId="c02a146901cd0594" providerId="Windows Live" clId="Web-{4D572FCC-FA38-49E9-8286-7D62F2125F5A}"/>
    <pc:docChg chg="mod delSld modSld sldOrd addMainMaster delMainMaster modMainMaster setSldSz">
      <pc:chgData name="Гость" userId="c02a146901cd0594" providerId="Windows Live" clId="Web-{4D572FCC-FA38-49E9-8286-7D62F2125F5A}" dt="2022-03-02T16:28:10.214" v="855" actId="1076"/>
      <pc:docMkLst>
        <pc:docMk/>
      </pc:docMkLst>
      <pc:sldChg chg="addSp delSp modSp mod setBg modClrScheme chgLayout">
        <pc:chgData name="Гость" userId="c02a146901cd0594" providerId="Windows Live" clId="Web-{4D572FCC-FA38-49E9-8286-7D62F2125F5A}" dt="2022-03-02T16:26:43.381" v="839" actId="1076"/>
        <pc:sldMkLst>
          <pc:docMk/>
          <pc:sldMk cId="1351651579" sldId="256"/>
        </pc:sldMkLst>
        <pc:spChg chg="del mod">
          <ac:chgData name="Гость" userId="c02a146901cd0594" providerId="Windows Live" clId="Web-{4D572FCC-FA38-49E9-8286-7D62F2125F5A}" dt="2022-03-02T14:12:30.364" v="223"/>
          <ac:spMkLst>
            <pc:docMk/>
            <pc:sldMk cId="1351651579" sldId="256"/>
            <ac:spMk id="2" creationId="{00000000-0000-0000-0000-000000000000}"/>
          </ac:spMkLst>
        </pc:spChg>
        <pc:spChg chg="mod ord">
          <ac:chgData name="Гость" userId="c02a146901cd0594" providerId="Windows Live" clId="Web-{4D572FCC-FA38-49E9-8286-7D62F2125F5A}" dt="2022-03-02T16:26:24.052" v="832"/>
          <ac:spMkLst>
            <pc:docMk/>
            <pc:sldMk cId="1351651579" sldId="256"/>
            <ac:spMk id="3" creationId="{00000000-0000-0000-0000-000000000000}"/>
          </ac:spMkLst>
        </pc:spChg>
        <pc:spChg chg="add del mod">
          <ac:chgData name="Гость" userId="c02a146901cd0594" providerId="Windows Live" clId="Web-{4D572FCC-FA38-49E9-8286-7D62F2125F5A}" dt="2022-03-02T14:13:38.946" v="224"/>
          <ac:spMkLst>
            <pc:docMk/>
            <pc:sldMk cId="1351651579" sldId="256"/>
            <ac:spMk id="5" creationId="{725958AC-9210-46AB-AF8B-2D58D645C878}"/>
          </ac:spMkLst>
        </pc:spChg>
        <pc:spChg chg="add mod">
          <ac:chgData name="Гость" userId="c02a146901cd0594" providerId="Windows Live" clId="Web-{4D572FCC-FA38-49E9-8286-7D62F2125F5A}" dt="2022-03-02T16:26:35.193" v="836" actId="14100"/>
          <ac:spMkLst>
            <pc:docMk/>
            <pc:sldMk cId="1351651579" sldId="256"/>
            <ac:spMk id="6" creationId="{90CF6F50-ED04-4203-9D3C-B6E58043CF00}"/>
          </ac:spMkLst>
        </pc:spChg>
        <pc:picChg chg="add mod">
          <ac:chgData name="Гость" userId="c02a146901cd0594" providerId="Windows Live" clId="Web-{4D572FCC-FA38-49E9-8286-7D62F2125F5A}" dt="2022-03-02T16:26:43.381" v="839" actId="1076"/>
          <ac:picMkLst>
            <pc:docMk/>
            <pc:sldMk cId="1351651579" sldId="256"/>
            <ac:picMk id="2" creationId="{859264BA-3CE1-49CF-BD13-9195B9530033}"/>
          </ac:picMkLst>
        </pc:picChg>
      </pc:sldChg>
      <pc:sldChg chg="modSp mod modClrScheme chgLayout">
        <pc:chgData name="Гость" userId="c02a146901cd0594" providerId="Windows Live" clId="Web-{4D572FCC-FA38-49E9-8286-7D62F2125F5A}" dt="2022-03-02T16:16:37.927" v="729" actId="20577"/>
        <pc:sldMkLst>
          <pc:docMk/>
          <pc:sldMk cId="1449818938" sldId="258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1449818938" sldId="258"/>
            <ac:spMk id="2" creationId="{5E69BEFC-53DC-4BFC-BD3B-AF6E408254E8}"/>
          </ac:spMkLst>
        </pc:spChg>
        <pc:spChg chg="mod ord">
          <ac:chgData name="Гость" userId="c02a146901cd0594" providerId="Windows Live" clId="Web-{4D572FCC-FA38-49E9-8286-7D62F2125F5A}" dt="2022-03-02T16:16:37.927" v="729" actId="20577"/>
          <ac:spMkLst>
            <pc:docMk/>
            <pc:sldMk cId="1449818938" sldId="258"/>
            <ac:spMk id="3" creationId="{B834D8CA-8AE7-4D92-B3C6-DF5831B77344}"/>
          </ac:spMkLst>
        </pc:spChg>
      </pc:sldChg>
      <pc:sldChg chg="addSp delSp modSp mod setBg modClrScheme delDesignElem chgLayout">
        <pc:chgData name="Гость" userId="c02a146901cd0594" providerId="Windows Live" clId="Web-{4D572FCC-FA38-49E9-8286-7D62F2125F5A}" dt="2022-03-02T15:58:21.416" v="630" actId="20577"/>
        <pc:sldMkLst>
          <pc:docMk/>
          <pc:sldMk cId="2632584598" sldId="259"/>
        </pc:sldMkLst>
        <pc:spChg chg="mod ord">
          <ac:chgData name="Гость" userId="c02a146901cd0594" providerId="Windows Live" clId="Web-{4D572FCC-FA38-49E9-8286-7D62F2125F5A}" dt="2022-03-02T15:58:10.009" v="629"/>
          <ac:spMkLst>
            <pc:docMk/>
            <pc:sldMk cId="2632584598" sldId="259"/>
            <ac:spMk id="2" creationId="{4C68FE2D-4416-4071-9159-A4C2D31CFCC3}"/>
          </ac:spMkLst>
        </pc:spChg>
        <pc:spChg chg="mod ord">
          <ac:chgData name="Гость" userId="c02a146901cd0594" providerId="Windows Live" clId="Web-{4D572FCC-FA38-49E9-8286-7D62F2125F5A}" dt="2022-03-02T15:58:21.416" v="630" actId="20577"/>
          <ac:spMkLst>
            <pc:docMk/>
            <pc:sldMk cId="2632584598" sldId="259"/>
            <ac:spMk id="3" creationId="{5DAEB989-C9D2-4792-AD59-BABB86836AB7}"/>
          </ac:spMkLst>
        </pc:spChg>
        <pc:spChg chg="add del">
          <ac:chgData name="Гость" userId="c02a146901cd0594" providerId="Windows Live" clId="Web-{4D572FCC-FA38-49E9-8286-7D62F2125F5A}" dt="2022-03-02T15:58:10.009" v="629"/>
          <ac:spMkLst>
            <pc:docMk/>
            <pc:sldMk cId="2632584598" sldId="259"/>
            <ac:spMk id="8" creationId="{70DFC902-7D23-471A-B557-B6B6917D7A0D}"/>
          </ac:spMkLst>
        </pc:spChg>
        <pc:spChg chg="add del">
          <ac:chgData name="Гость" userId="c02a146901cd0594" providerId="Windows Live" clId="Web-{4D572FCC-FA38-49E9-8286-7D62F2125F5A}" dt="2022-03-02T15:58:10.009" v="629"/>
          <ac:spMkLst>
            <pc:docMk/>
            <pc:sldMk cId="2632584598" sldId="259"/>
            <ac:spMk id="10" creationId="{A55D5633-D557-4DCA-982C-FF36EB7A1C00}"/>
          </ac:spMkLst>
        </pc:spChg>
        <pc:spChg chg="add del">
          <ac:chgData name="Гость" userId="c02a146901cd0594" providerId="Windows Live" clId="Web-{4D572FCC-FA38-49E9-8286-7D62F2125F5A}" dt="2022-03-02T15:58:10.009" v="629"/>
          <ac:spMkLst>
            <pc:docMk/>
            <pc:sldMk cId="2632584598" sldId="259"/>
            <ac:spMk id="12" creationId="{450D3AD2-FA80-415F-A9CE-54D884561CD7}"/>
          </ac:spMkLst>
        </pc:spChg>
        <pc:spChg chg="add">
          <ac:chgData name="Гость" userId="c02a146901cd0594" providerId="Windows Live" clId="Web-{4D572FCC-FA38-49E9-8286-7D62F2125F5A}" dt="2022-03-02T15:58:10.009" v="629"/>
          <ac:spMkLst>
            <pc:docMk/>
            <pc:sldMk cId="2632584598" sldId="259"/>
            <ac:spMk id="17" creationId="{1A5ACB9A-B0E5-4B85-B616-BAAFCBF066AC}"/>
          </ac:spMkLst>
        </pc:spChg>
        <pc:spChg chg="add">
          <ac:chgData name="Гость" userId="c02a146901cd0594" providerId="Windows Live" clId="Web-{4D572FCC-FA38-49E9-8286-7D62F2125F5A}" dt="2022-03-02T15:58:10.009" v="629"/>
          <ac:spMkLst>
            <pc:docMk/>
            <pc:sldMk cId="2632584598" sldId="259"/>
            <ac:spMk id="23" creationId="{21CD0CBD-C727-43F9-BDFE-34D6D1A97D46}"/>
          </ac:spMkLst>
        </pc:spChg>
        <pc:grpChg chg="add">
          <ac:chgData name="Гость" userId="c02a146901cd0594" providerId="Windows Live" clId="Web-{4D572FCC-FA38-49E9-8286-7D62F2125F5A}" dt="2022-03-02T15:58:10.009" v="629"/>
          <ac:grpSpMkLst>
            <pc:docMk/>
            <pc:sldMk cId="2632584598" sldId="259"/>
            <ac:grpSpMk id="19" creationId="{72E88C85-0C12-45AB-AB38-7DD8508C1CCB}"/>
          </ac:grpSpMkLst>
        </pc:grpChg>
        <pc:picChg chg="add mod">
          <ac:chgData name="Гость" userId="c02a146901cd0594" providerId="Windows Live" clId="Web-{4D572FCC-FA38-49E9-8286-7D62F2125F5A}" dt="2022-03-02T15:58:10.009" v="629"/>
          <ac:picMkLst>
            <pc:docMk/>
            <pc:sldMk cId="2632584598" sldId="259"/>
            <ac:picMk id="4" creationId="{129F18DD-AA7E-41A4-97A8-90E4FC09AC5E}"/>
          </ac:picMkLst>
        </pc:picChg>
      </pc:sldChg>
      <pc:sldChg chg="addSp delSp modSp mod setBg modClrScheme addAnim delAnim delDesignElem chgLayout">
        <pc:chgData name="Гость" userId="c02a146901cd0594" providerId="Windows Live" clId="Web-{4D572FCC-FA38-49E9-8286-7D62F2125F5A}" dt="2022-03-02T15:58:38.027" v="632"/>
        <pc:sldMkLst>
          <pc:docMk/>
          <pc:sldMk cId="3751832292" sldId="260"/>
        </pc:sldMkLst>
        <pc:spChg chg="mod ord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2" creationId="{A7E05A13-D152-4F5E-A0B1-C485ADC05143}"/>
          </ac:spMkLst>
        </pc:spChg>
        <pc:spChg chg="add del">
          <ac:chgData name="Гость" userId="c02a146901cd0594" providerId="Windows Live" clId="Web-{4D572FCC-FA38-49E9-8286-7D62F2125F5A}" dt="2022-03-02T15:50:52.752" v="553"/>
          <ac:spMkLst>
            <pc:docMk/>
            <pc:sldMk cId="3751832292" sldId="260"/>
            <ac:spMk id="7" creationId="{FFD48BC7-DC40-47DE-87EE-9F4B6ECB9ABB}"/>
          </ac:spMkLst>
        </pc:spChg>
        <pc:spChg chg="add del">
          <ac:chgData name="Гость" userId="c02a146901cd0594" providerId="Windows Live" clId="Web-{4D572FCC-FA38-49E9-8286-7D62F2125F5A}" dt="2022-03-02T15:50:52.752" v="553"/>
          <ac:spMkLst>
            <pc:docMk/>
            <pc:sldMk cId="3751832292" sldId="260"/>
            <ac:spMk id="9" creationId="{E502BBC7-2C76-46F3-BC24-5985BC13DB88}"/>
          </ac:spMkLst>
        </pc:spChg>
        <pc:spChg chg="add del">
          <ac:chgData name="Гость" userId="c02a146901cd0594" providerId="Windows Live" clId="Web-{4D572FCC-FA38-49E9-8286-7D62F2125F5A}" dt="2022-03-02T15:50:52.752" v="553"/>
          <ac:spMkLst>
            <pc:docMk/>
            <pc:sldMk cId="3751832292" sldId="260"/>
            <ac:spMk id="11" creationId="{C7F28D52-2A5F-4D23-81AE-7CB8B591C7AF}"/>
          </ac:spMkLst>
        </pc:spChg>
        <pc:spChg chg="add del">
          <ac:chgData name="Гость" userId="c02a146901cd0594" providerId="Windows Live" clId="Web-{4D572FCC-FA38-49E9-8286-7D62F2125F5A}" dt="2022-03-02T15:50:52.752" v="553"/>
          <ac:spMkLst>
            <pc:docMk/>
            <pc:sldMk cId="3751832292" sldId="260"/>
            <ac:spMk id="13" creationId="{3629484E-3792-4B3D-89AD-7C8A1ED0E0D4}"/>
          </ac:spMkLst>
        </pc:spChg>
        <pc:spChg chg="add del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15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16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17" creationId="{42534F2F-5350-4FB1-A43E-73A656533132}"/>
          </ac:spMkLst>
        </pc:spChg>
        <pc:spChg chg="add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22" creationId="{B34F5AD2-EDBD-4BBD-A55C-EAFFD0C7097A}"/>
          </ac:spMkLst>
        </pc:spChg>
        <pc:spChg chg="add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24" creationId="{C3896A03-3945-419A-B66B-4EE266EDD152}"/>
          </ac:spMkLst>
        </pc:spChg>
        <pc:spChg chg="add">
          <ac:chgData name="Гость" userId="c02a146901cd0594" providerId="Windows Live" clId="Web-{4D572FCC-FA38-49E9-8286-7D62F2125F5A}" dt="2022-03-02T15:58:38.027" v="631"/>
          <ac:spMkLst>
            <pc:docMk/>
            <pc:sldMk cId="3751832292" sldId="260"/>
            <ac:spMk id="26" creationId="{6832F003-FCA6-4CFB-A2EA-308F3AA257D1}"/>
          </ac:spMkLst>
        </pc:spChg>
      </pc:sldChg>
      <pc:sldChg chg="addSp delSp modSp mod setBg modClrScheme delDesignElem chgLayout">
        <pc:chgData name="Гость" userId="c02a146901cd0594" providerId="Windows Live" clId="Web-{4D572FCC-FA38-49E9-8286-7D62F2125F5A}" dt="2022-03-02T15:54:45.561" v="601"/>
        <pc:sldMkLst>
          <pc:docMk/>
          <pc:sldMk cId="2802034496" sldId="261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2802034496" sldId="261"/>
            <ac:spMk id="5" creationId="{9F89D9F7-8C67-4B9C-8D21-39848783FD4D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2802034496" sldId="261"/>
            <ac:spMk id="10" creationId="{EB270761-CC40-4F3F-A916-7E3BC3989348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2802034496" sldId="261"/>
            <ac:spMk id="12" creationId="{2820855C-9FA4-417A-BE67-63C022F81980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2802034496" sldId="261"/>
            <ac:spMk id="14" creationId="{D7E6A49B-1B06-403E-8CC5-ACB38A6BDEEB}"/>
          </ac:spMkLst>
        </pc:spChg>
      </pc:sldChg>
      <pc:sldChg chg="addSp delSp modSp mod setBg modClrScheme addAnim setClrOvrMap delDesignElem chgLayout">
        <pc:chgData name="Гость" userId="c02a146901cd0594" providerId="Windows Live" clId="Web-{4D572FCC-FA38-49E9-8286-7D62F2125F5A}" dt="2022-03-02T16:00:14.547" v="646"/>
        <pc:sldMkLst>
          <pc:docMk/>
          <pc:sldMk cId="1285145937" sldId="262"/>
        </pc:sldMkLst>
        <pc:spChg chg="mod ord">
          <ac:chgData name="Гость" userId="c02a146901cd0594" providerId="Windows Live" clId="Web-{4D572FCC-FA38-49E9-8286-7D62F2125F5A}" dt="2022-03-02T16:00:14.547" v="646"/>
          <ac:spMkLst>
            <pc:docMk/>
            <pc:sldMk cId="1285145937" sldId="262"/>
            <ac:spMk id="2" creationId="{AA2E12E8-8F08-46CE-BF94-E9D1E3670CEC}"/>
          </ac:spMkLst>
        </pc:spChg>
        <pc:spChg chg="add del">
          <ac:chgData name="Гость" userId="c02a146901cd0594" providerId="Windows Live" clId="Web-{4D572FCC-FA38-49E9-8286-7D62F2125F5A}" dt="2022-03-02T15:59:53.406" v="638"/>
          <ac:spMkLst>
            <pc:docMk/>
            <pc:sldMk cId="1285145937" sldId="262"/>
            <ac:spMk id="7" creationId="{43A31D32-8FDC-4460-8FFC-3D1953DFF9C0}"/>
          </ac:spMkLst>
        </pc:spChg>
        <pc:spChg chg="add del">
          <ac:chgData name="Гость" userId="c02a146901cd0594" providerId="Windows Live" clId="Web-{4D572FCC-FA38-49E9-8286-7D62F2125F5A}" dt="2022-03-02T15:59:53.406" v="638"/>
          <ac:spMkLst>
            <pc:docMk/>
            <pc:sldMk cId="1285145937" sldId="262"/>
            <ac:spMk id="9" creationId="{EC26D936-3250-40F6-B653-0A50594E5C6A}"/>
          </ac:spMkLst>
        </pc:spChg>
        <pc:spChg chg="add del">
          <ac:chgData name="Гость" userId="c02a146901cd0594" providerId="Windows Live" clId="Web-{4D572FCC-FA38-49E9-8286-7D62F2125F5A}" dt="2022-03-02T15:59:53.406" v="638"/>
          <ac:spMkLst>
            <pc:docMk/>
            <pc:sldMk cId="1285145937" sldId="262"/>
            <ac:spMk id="11" creationId="{BF7E1D97-432A-47D5-AE33-17BB811BB73F}"/>
          </ac:spMkLst>
        </pc:spChg>
        <pc:spChg chg="add">
          <ac:chgData name="Гость" userId="c02a146901cd0594" providerId="Windows Live" clId="Web-{4D572FCC-FA38-49E9-8286-7D62F2125F5A}" dt="2022-03-02T15:59:53.406" v="638"/>
          <ac:spMkLst>
            <pc:docMk/>
            <pc:sldMk cId="1285145937" sldId="262"/>
            <ac:spMk id="16" creationId="{E49CC64F-7275-4E33-961B-0C5CDC439875}"/>
          </ac:spMkLst>
        </pc:spChg>
        <pc:picChg chg="add mod">
          <ac:chgData name="Гость" userId="c02a146901cd0594" providerId="Windows Live" clId="Web-{4D572FCC-FA38-49E9-8286-7D62F2125F5A}" dt="2022-03-02T15:59:53.406" v="638"/>
          <ac:picMkLst>
            <pc:docMk/>
            <pc:sldMk cId="1285145937" sldId="262"/>
            <ac:picMk id="3" creationId="{8D67BDF6-08BC-4F7E-BD7D-248D878BA072}"/>
          </ac:picMkLst>
        </pc:picChg>
      </pc:sldChg>
      <pc:sldChg chg="addSp delSp modSp mod setBg modClrScheme addAnim delDesignElem chgLayout">
        <pc:chgData name="Гость" userId="c02a146901cd0594" providerId="Windows Live" clId="Web-{4D572FCC-FA38-49E9-8286-7D62F2125F5A}" dt="2022-03-02T15:59:13.450" v="636" actId="14100"/>
        <pc:sldMkLst>
          <pc:docMk/>
          <pc:sldMk cId="319423911" sldId="263"/>
        </pc:sldMkLst>
        <pc:spChg chg="mod ord">
          <ac:chgData name="Гость" userId="c02a146901cd0594" providerId="Windows Live" clId="Web-{4D572FCC-FA38-49E9-8286-7D62F2125F5A}" dt="2022-03-02T15:59:13.450" v="636" actId="14100"/>
          <ac:spMkLst>
            <pc:docMk/>
            <pc:sldMk cId="319423911" sldId="263"/>
            <ac:spMk id="2" creationId="{13066EB4-EBEA-426A-905C-23AD9E290B85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19423911" sldId="263"/>
            <ac:spMk id="7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19423911" sldId="263"/>
            <ac:spMk id="9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19423911" sldId="263"/>
            <ac:spMk id="11" creationId="{6832F003-FCA6-4CFB-A2EA-308F3AA257D1}"/>
          </ac:spMkLst>
        </pc:spChg>
      </pc:sldChg>
      <pc:sldChg chg="addSp delSp modSp mod setBg modClrScheme delDesignElem chgLayout">
        <pc:chgData name="Гость" userId="c02a146901cd0594" providerId="Windows Live" clId="Web-{4D572FCC-FA38-49E9-8286-7D62F2125F5A}" dt="2022-03-02T16:01:26.692" v="664"/>
        <pc:sldMkLst>
          <pc:docMk/>
          <pc:sldMk cId="1847412382" sldId="264"/>
        </pc:sldMkLst>
        <pc:spChg chg="mod ord">
          <ac:chgData name="Гость" userId="c02a146901cd0594" providerId="Windows Live" clId="Web-{4D572FCC-FA38-49E9-8286-7D62F2125F5A}" dt="2022-03-02T16:01:26.692" v="664"/>
          <ac:spMkLst>
            <pc:docMk/>
            <pc:sldMk cId="1847412382" sldId="264"/>
            <ac:spMk id="2" creationId="{181519E8-1634-4C9B-9FE0-75C1F45781E8}"/>
          </ac:spMkLst>
        </pc:spChg>
        <pc:spChg chg="add del">
          <ac:chgData name="Гость" userId="c02a146901cd0594" providerId="Windows Live" clId="Web-{4D572FCC-FA38-49E9-8286-7D62F2125F5A}" dt="2022-03-02T16:01:01.675" v="655"/>
          <ac:spMkLst>
            <pc:docMk/>
            <pc:sldMk cId="1847412382" sldId="264"/>
            <ac:spMk id="7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6:01:01.675" v="655"/>
          <ac:spMkLst>
            <pc:docMk/>
            <pc:sldMk cId="1847412382" sldId="264"/>
            <ac:spMk id="9" creationId="{B34F5AD2-EDBD-4BBD-A55C-EAFFD0C7097A}"/>
          </ac:spMkLst>
        </pc:spChg>
        <pc:spChg chg="add">
          <ac:chgData name="Гость" userId="c02a146901cd0594" providerId="Windows Live" clId="Web-{4D572FCC-FA38-49E9-8286-7D62F2125F5A}" dt="2022-03-02T16:01:01.675" v="655"/>
          <ac:spMkLst>
            <pc:docMk/>
            <pc:sldMk cId="1847412382" sldId="264"/>
            <ac:spMk id="14" creationId="{C3896A03-3945-419A-B66B-4EE266EDD152}"/>
          </ac:spMkLst>
        </pc:spChg>
        <pc:spChg chg="add">
          <ac:chgData name="Гость" userId="c02a146901cd0594" providerId="Windows Live" clId="Web-{4D572FCC-FA38-49E9-8286-7D62F2125F5A}" dt="2022-03-02T16:01:01.675" v="655"/>
          <ac:spMkLst>
            <pc:docMk/>
            <pc:sldMk cId="1847412382" sldId="264"/>
            <ac:spMk id="16" creationId="{6832F003-FCA6-4CFB-A2EA-308F3AA257D1}"/>
          </ac:spMkLst>
        </pc:spChg>
        <pc:spChg chg="add">
          <ac:chgData name="Гость" userId="c02a146901cd0594" providerId="Windows Live" clId="Web-{4D572FCC-FA38-49E9-8286-7D62F2125F5A}" dt="2022-03-02T16:01:01.675" v="655"/>
          <ac:spMkLst>
            <pc:docMk/>
            <pc:sldMk cId="1847412382" sldId="264"/>
            <ac:spMk id="18" creationId="{B34F5AD2-EDBD-4BBD-A55C-EAFFD0C7097A}"/>
          </ac:spMkLst>
        </pc:spChg>
        <pc:picChg chg="add mod">
          <ac:chgData name="Гость" userId="c02a146901cd0594" providerId="Windows Live" clId="Web-{4D572FCC-FA38-49E9-8286-7D62F2125F5A}" dt="2022-03-02T16:01:01.675" v="655"/>
          <ac:picMkLst>
            <pc:docMk/>
            <pc:sldMk cId="1847412382" sldId="264"/>
            <ac:picMk id="3" creationId="{6D23FB8E-1A70-4509-8406-55EC3C77B7CB}"/>
          </ac:picMkLst>
        </pc:picChg>
      </pc:sldChg>
      <pc:sldChg chg="addSp delSp modSp mod setBg modClrScheme addAnim delAnim delDesignElem chgLayout">
        <pc:chgData name="Гость" userId="c02a146901cd0594" providerId="Windows Live" clId="Web-{4D572FCC-FA38-49E9-8286-7D62F2125F5A}" dt="2022-03-02T16:26:14.224" v="828" actId="20577"/>
        <pc:sldMkLst>
          <pc:docMk/>
          <pc:sldMk cId="415654642" sldId="265"/>
        </pc:sldMkLst>
        <pc:spChg chg="del mod ord">
          <ac:chgData name="Гость" userId="c02a146901cd0594" providerId="Windows Live" clId="Web-{4D572FCC-FA38-49E9-8286-7D62F2125F5A}" dt="2022-03-02T15:24:34.636" v="510"/>
          <ac:spMkLst>
            <pc:docMk/>
            <pc:sldMk cId="415654642" sldId="265"/>
            <ac:spMk id="2" creationId="{F9181B73-E277-4932-BBE3-7F4DFB1A35EB}"/>
          </ac:spMkLst>
        </pc:spChg>
        <pc:spChg chg="add del mod">
          <ac:chgData name="Гость" userId="c02a146901cd0594" providerId="Windows Live" clId="Web-{4D572FCC-FA38-49E9-8286-7D62F2125F5A}" dt="2022-03-02T15:25:31.795" v="536"/>
          <ac:spMkLst>
            <pc:docMk/>
            <pc:sldMk cId="415654642" sldId="265"/>
            <ac:spMk id="4" creationId="{422E47C8-9051-4D7D-B20F-20EE36849CB3}"/>
          </ac:spMkLst>
        </pc:spChg>
        <pc:spChg chg="add mod ord">
          <ac:chgData name="Гость" userId="c02a146901cd0594" providerId="Windows Live" clId="Web-{4D572FCC-FA38-49E9-8286-7D62F2125F5A}" dt="2022-03-02T16:26:14.224" v="828" actId="20577"/>
          <ac:spMkLst>
            <pc:docMk/>
            <pc:sldMk cId="415654642" sldId="265"/>
            <ac:spMk id="5" creationId="{8A73AFEB-D1D0-4AF3-B4E9-49EAC1B3E6D4}"/>
          </ac:spMkLst>
        </pc:spChg>
        <pc:spChg chg="add del">
          <ac:chgData name="Гость" userId="c02a146901cd0594" providerId="Windows Live" clId="Web-{4D572FCC-FA38-49E9-8286-7D62F2125F5A}" dt="2022-03-02T15:23:30.664" v="498"/>
          <ac:spMkLst>
            <pc:docMk/>
            <pc:sldMk cId="415654642" sldId="265"/>
            <ac:spMk id="7" creationId="{C162DF2A-64D1-4AA9-BA42-8A4063EADE09}"/>
          </ac:spMkLst>
        </pc:spChg>
        <pc:spChg chg="add del">
          <ac:chgData name="Гость" userId="c02a146901cd0594" providerId="Windows Live" clId="Web-{4D572FCC-FA38-49E9-8286-7D62F2125F5A}" dt="2022-03-02T15:23:30.664" v="498"/>
          <ac:spMkLst>
            <pc:docMk/>
            <pc:sldMk cId="415654642" sldId="265"/>
            <ac:spMk id="9" creationId="{5D7C1373-63AF-4A75-909E-990E05356670}"/>
          </ac:spMkLst>
        </pc:spChg>
        <pc:spChg chg="add del">
          <ac:chgData name="Гость" userId="c02a146901cd0594" providerId="Windows Live" clId="Web-{4D572FCC-FA38-49E9-8286-7D62F2125F5A}" dt="2022-03-02T16:25:48.441" v="818"/>
          <ac:spMkLst>
            <pc:docMk/>
            <pc:sldMk cId="415654642" sldId="265"/>
            <ac:spMk id="10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23:30.664" v="498"/>
          <ac:spMkLst>
            <pc:docMk/>
            <pc:sldMk cId="415654642" sldId="265"/>
            <ac:spMk id="11" creationId="{2F4AD318-2FB6-4C6E-931E-58E404FA18CD}"/>
          </ac:spMkLst>
        </pc:spChg>
        <pc:spChg chg="add del">
          <ac:chgData name="Гость" userId="c02a146901cd0594" providerId="Windows Live" clId="Web-{4D572FCC-FA38-49E9-8286-7D62F2125F5A}" dt="2022-03-02T16:25:48.441" v="818"/>
          <ac:spMkLst>
            <pc:docMk/>
            <pc:sldMk cId="415654642" sldId="265"/>
            <ac:spMk id="12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23:30.664" v="498"/>
          <ac:spMkLst>
            <pc:docMk/>
            <pc:sldMk cId="415654642" sldId="265"/>
            <ac:spMk id="13" creationId="{1A118E35-1CBF-4863-8497-F4DF1A166D2D}"/>
          </ac:spMkLst>
        </pc:spChg>
        <pc:spChg chg="add del">
          <ac:chgData name="Гость" userId="c02a146901cd0594" providerId="Windows Live" clId="Web-{4D572FCC-FA38-49E9-8286-7D62F2125F5A}" dt="2022-03-02T16:25:48.441" v="818"/>
          <ac:spMkLst>
            <pc:docMk/>
            <pc:sldMk cId="415654642" sldId="265"/>
            <ac:spMk id="14" creationId="{B8EAE243-3A9F-4A46-B0D9-04C723A8A1BD}"/>
          </ac:spMkLst>
        </pc:spChg>
        <pc:spChg chg="add del">
          <ac:chgData name="Гость" userId="c02a146901cd0594" providerId="Windows Live" clId="Web-{4D572FCC-FA38-49E9-8286-7D62F2125F5A}" dt="2022-03-02T15:23:30.664" v="498"/>
          <ac:spMkLst>
            <pc:docMk/>
            <pc:sldMk cId="415654642" sldId="265"/>
            <ac:spMk id="15" creationId="{6E187274-5DC2-4BE0-AF99-925D6D973550}"/>
          </ac:spMkLst>
        </pc:spChg>
        <pc:spChg chg="add">
          <ac:chgData name="Гость" userId="c02a146901cd0594" providerId="Windows Live" clId="Web-{4D572FCC-FA38-49E9-8286-7D62F2125F5A}" dt="2022-03-02T16:25:48.441" v="818"/>
          <ac:spMkLst>
            <pc:docMk/>
            <pc:sldMk cId="415654642" sldId="265"/>
            <ac:spMk id="16" creationId="{325166D1-1B21-4128-AC42-61745528E4D6}"/>
          </ac:spMkLst>
        </pc:spChg>
        <pc:spChg chg="add del">
          <ac:chgData name="Гость" userId="c02a146901cd0594" providerId="Windows Live" clId="Web-{4D572FCC-FA38-49E9-8286-7D62F2125F5A}" dt="2022-03-02T15:49:06.215" v="539"/>
          <ac:spMkLst>
            <pc:docMk/>
            <pc:sldMk cId="415654642" sldId="265"/>
            <ac:spMk id="17" creationId="{7F1FCE6A-97BC-41EB-809A-50936E0F940B}"/>
          </ac:spMkLst>
        </pc:spChg>
        <pc:spChg chg="add del">
          <ac:chgData name="Гость" userId="c02a146901cd0594" providerId="Windows Live" clId="Web-{4D572FCC-FA38-49E9-8286-7D62F2125F5A}" dt="2022-03-02T15:49:06.215" v="539"/>
          <ac:spMkLst>
            <pc:docMk/>
            <pc:sldMk cId="415654642" sldId="265"/>
            <ac:spMk id="18" creationId="{C162DF2A-64D1-4AA9-BA42-8A4063EADE09}"/>
          </ac:spMkLst>
        </pc:spChg>
        <pc:spChg chg="add del">
          <ac:chgData name="Гость" userId="c02a146901cd0594" providerId="Windows Live" clId="Web-{4D572FCC-FA38-49E9-8286-7D62F2125F5A}" dt="2022-03-02T15:49:06.215" v="539"/>
          <ac:spMkLst>
            <pc:docMk/>
            <pc:sldMk cId="415654642" sldId="265"/>
            <ac:spMk id="19" creationId="{5D7C1373-63AF-4A75-909E-990E05356670}"/>
          </ac:spMkLst>
        </pc:spChg>
        <pc:spChg chg="add del">
          <ac:chgData name="Гость" userId="c02a146901cd0594" providerId="Windows Live" clId="Web-{4D572FCC-FA38-49E9-8286-7D62F2125F5A}" dt="2022-03-02T15:49:06.215" v="539"/>
          <ac:spMkLst>
            <pc:docMk/>
            <pc:sldMk cId="415654642" sldId="265"/>
            <ac:spMk id="20" creationId="{90EB472E-7CA6-4C2D-81E9-CD39A44F0B83}"/>
          </ac:spMkLst>
        </pc:spChg>
        <pc:spChg chg="add del">
          <ac:chgData name="Гость" userId="c02a146901cd0594" providerId="Windows Live" clId="Web-{4D572FCC-FA38-49E9-8286-7D62F2125F5A}" dt="2022-03-02T15:49:06.215" v="539"/>
          <ac:spMkLst>
            <pc:docMk/>
            <pc:sldMk cId="415654642" sldId="265"/>
            <ac:spMk id="21" creationId="{AE0A0486-F672-4FEF-A0A9-E6C3B7E3A545}"/>
          </ac:spMkLst>
        </pc:spChg>
        <pc:spChg chg="add del">
          <ac:chgData name="Гость" userId="c02a146901cd0594" providerId="Windows Live" clId="Web-{4D572FCC-FA38-49E9-8286-7D62F2125F5A}" dt="2022-03-02T15:49:06.215" v="539"/>
          <ac:spMkLst>
            <pc:docMk/>
            <pc:sldMk cId="415654642" sldId="265"/>
            <ac:spMk id="22" creationId="{4689BC21-5566-4B70-91EA-44B4299CB337}"/>
          </ac:spMkLst>
        </pc:spChg>
        <pc:grpChg chg="add">
          <ac:chgData name="Гость" userId="c02a146901cd0594" providerId="Windows Live" clId="Web-{4D572FCC-FA38-49E9-8286-7D62F2125F5A}" dt="2022-03-02T16:25:48.441" v="818"/>
          <ac:grpSpMkLst>
            <pc:docMk/>
            <pc:sldMk cId="415654642" sldId="265"/>
            <ac:grpSpMk id="24" creationId="{E6517BAC-C80F-4065-90D8-703493E0B353}"/>
          </ac:grpSpMkLst>
        </pc:grpChg>
        <pc:picChg chg="add mod">
          <ac:chgData name="Гость" userId="c02a146901cd0594" providerId="Windows Live" clId="Web-{4D572FCC-FA38-49E9-8286-7D62F2125F5A}" dt="2022-03-02T16:25:48.441" v="818"/>
          <ac:picMkLst>
            <pc:docMk/>
            <pc:sldMk cId="415654642" sldId="265"/>
            <ac:picMk id="6" creationId="{F2D5DC1A-8F57-4299-8401-FFB419E78560}"/>
          </ac:picMkLst>
        </pc:picChg>
      </pc:sldChg>
      <pc:sldChg chg="addSp delSp modSp mod ord setBg modClrScheme addAnim delDesignElem chgLayout">
        <pc:chgData name="Гость" userId="c02a146901cd0594" providerId="Windows Live" clId="Web-{4D572FCC-FA38-49E9-8286-7D62F2125F5A}" dt="2022-03-02T16:26:57.226" v="841" actId="20577"/>
        <pc:sldMkLst>
          <pc:docMk/>
          <pc:sldMk cId="1387593650" sldId="266"/>
        </pc:sldMkLst>
        <pc:spChg chg="mod ord">
          <ac:chgData name="Гость" userId="c02a146901cd0594" providerId="Windows Live" clId="Web-{4D572FCC-FA38-49E9-8286-7D62F2125F5A}" dt="2022-03-02T16:26:54.194" v="840" actId="20577"/>
          <ac:spMkLst>
            <pc:docMk/>
            <pc:sldMk cId="1387593650" sldId="266"/>
            <ac:spMk id="2" creationId="{CD603C67-FE1B-4BD6-883E-5AAE8249A4EB}"/>
          </ac:spMkLst>
        </pc:spChg>
        <pc:spChg chg="add mod">
          <ac:chgData name="Гость" userId="c02a146901cd0594" providerId="Windows Live" clId="Web-{4D572FCC-FA38-49E9-8286-7D62F2125F5A}" dt="2022-03-02T16:26:57.226" v="841" actId="20577"/>
          <ac:spMkLst>
            <pc:docMk/>
            <pc:sldMk cId="1387593650" sldId="266"/>
            <ac:spMk id="3" creationId="{B4DF3AC0-D02B-4552-A9F1-365BC30EEC25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1387593650" sldId="266"/>
            <ac:spMk id="8" creationId="{70DFC902-7D23-471A-B557-B6B6917D7A0D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1387593650" sldId="266"/>
            <ac:spMk id="10" creationId="{A55D5633-D557-4DCA-982C-FF36EB7A1C00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1387593650" sldId="266"/>
            <ac:spMk id="12" creationId="{450D3AD2-FA80-415F-A9CE-54D884561CD7}"/>
          </ac:spMkLst>
        </pc:spChg>
      </pc:sldChg>
      <pc:sldChg chg="modSp del mod modClrScheme chgLayout">
        <pc:chgData name="Гость" userId="c02a146901cd0594" providerId="Windows Live" clId="Web-{4D572FCC-FA38-49E9-8286-7D62F2125F5A}" dt="2022-03-02T15:55:10.125" v="602"/>
        <pc:sldMkLst>
          <pc:docMk/>
          <pc:sldMk cId="374903195" sldId="267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374903195" sldId="267"/>
            <ac:spMk id="2" creationId="{EBAAC3CE-464D-44B2-BC52-E224220CC36A}"/>
          </ac:spMkLst>
        </pc:spChg>
      </pc:sldChg>
      <pc:sldChg chg="addSp delSp modSp mod setBg modClrScheme addAnim setClrOvrMap delDesignElem chgLayout">
        <pc:chgData name="Гость" userId="c02a146901cd0594" providerId="Windows Live" clId="Web-{4D572FCC-FA38-49E9-8286-7D62F2125F5A}" dt="2022-03-02T16:11:49.897" v="676" actId="1076"/>
        <pc:sldMkLst>
          <pc:docMk/>
          <pc:sldMk cId="3257824598" sldId="268"/>
        </pc:sldMkLst>
        <pc:spChg chg="mod ord">
          <ac:chgData name="Гость" userId="c02a146901cd0594" providerId="Windows Live" clId="Web-{4D572FCC-FA38-49E9-8286-7D62F2125F5A}" dt="2022-03-02T16:11:24.661" v="673"/>
          <ac:spMkLst>
            <pc:docMk/>
            <pc:sldMk cId="3257824598" sldId="268"/>
            <ac:spMk id="2" creationId="{E49F2BED-730E-421F-87E8-16B93B799FD4}"/>
          </ac:spMkLst>
        </pc:spChg>
        <pc:spChg chg="add del">
          <ac:chgData name="Гость" userId="c02a146901cd0594" providerId="Windows Live" clId="Web-{4D572FCC-FA38-49E9-8286-7D62F2125F5A}" dt="2022-03-02T16:11:24.661" v="673"/>
          <ac:spMkLst>
            <pc:docMk/>
            <pc:sldMk cId="3257824598" sldId="268"/>
            <ac:spMk id="7" creationId="{66B332A4-D438-4773-A77F-5ED49A448D9D}"/>
          </ac:spMkLst>
        </pc:spChg>
        <pc:spChg chg="add del">
          <ac:chgData name="Гость" userId="c02a146901cd0594" providerId="Windows Live" clId="Web-{4D572FCC-FA38-49E9-8286-7D62F2125F5A}" dt="2022-03-02T16:11:24.661" v="673"/>
          <ac:spMkLst>
            <pc:docMk/>
            <pc:sldMk cId="3257824598" sldId="268"/>
            <ac:spMk id="9" creationId="{DF9AD32D-FF05-44F4-BD4D-9CEE89B71EB9}"/>
          </ac:spMkLst>
        </pc:spChg>
        <pc:spChg chg="add">
          <ac:chgData name="Гость" userId="c02a146901cd0594" providerId="Windows Live" clId="Web-{4D572FCC-FA38-49E9-8286-7D62F2125F5A}" dt="2022-03-02T16:11:24.661" v="673"/>
          <ac:spMkLst>
            <pc:docMk/>
            <pc:sldMk cId="3257824598" sldId="268"/>
            <ac:spMk id="14" creationId="{71B2258F-86CA-4D4D-8270-BC05FCDEBFB3}"/>
          </ac:spMkLst>
        </pc:spChg>
        <pc:picChg chg="add mod">
          <ac:chgData name="Гость" userId="c02a146901cd0594" providerId="Windows Live" clId="Web-{4D572FCC-FA38-49E9-8286-7D62F2125F5A}" dt="2022-03-02T16:11:49.897" v="676" actId="1076"/>
          <ac:picMkLst>
            <pc:docMk/>
            <pc:sldMk cId="3257824598" sldId="268"/>
            <ac:picMk id="3" creationId="{8752E0EF-7757-4F1F-AB5E-F136BE04C9D1}"/>
          </ac:picMkLst>
        </pc:picChg>
      </pc:sldChg>
      <pc:sldChg chg="modSp del mod modClrScheme chgLayout">
        <pc:chgData name="Гость" userId="c02a146901cd0594" providerId="Windows Live" clId="Web-{4D572FCC-FA38-49E9-8286-7D62F2125F5A}" dt="2022-03-02T15:55:12.375" v="603"/>
        <pc:sldMkLst>
          <pc:docMk/>
          <pc:sldMk cId="979431574" sldId="269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979431574" sldId="269"/>
            <ac:spMk id="2" creationId="{303545DB-8E68-44FB-AD1F-ECE4DD04D772}"/>
          </ac:spMkLst>
        </pc:spChg>
      </pc:sldChg>
      <pc:sldChg chg="addSp delSp modSp mod setBg modClrScheme delDesignElem chgLayout">
        <pc:chgData name="Гость" userId="c02a146901cd0594" providerId="Windows Live" clId="Web-{4D572FCC-FA38-49E9-8286-7D62F2125F5A}" dt="2022-03-02T16:27:21.743" v="843" actId="20577"/>
        <pc:sldMkLst>
          <pc:docMk/>
          <pc:sldMk cId="4089011572" sldId="270"/>
        </pc:sldMkLst>
        <pc:spChg chg="mod ord">
          <ac:chgData name="Гость" userId="c02a146901cd0594" providerId="Windows Live" clId="Web-{4D572FCC-FA38-49E9-8286-7D62F2125F5A}" dt="2022-03-02T16:10:14.985" v="671" actId="1076"/>
          <ac:spMkLst>
            <pc:docMk/>
            <pc:sldMk cId="4089011572" sldId="270"/>
            <ac:spMk id="2" creationId="{EE4AD7E3-42B9-42FE-BE1C-F9001F193577}"/>
          </ac:spMkLst>
        </pc:spChg>
        <pc:spChg chg="mod">
          <ac:chgData name="Гость" userId="c02a146901cd0594" providerId="Windows Live" clId="Web-{4D572FCC-FA38-49E9-8286-7D62F2125F5A}" dt="2022-03-02T16:27:21.743" v="843" actId="20577"/>
          <ac:spMkLst>
            <pc:docMk/>
            <pc:sldMk cId="4089011572" sldId="270"/>
            <ac:spMk id="4" creationId="{A51F3276-D8CB-43AF-8BF6-CBEBF3A04A10}"/>
          </ac:spMkLst>
        </pc:spChg>
        <pc:spChg chg="add del">
          <ac:chgData name="Гость" userId="c02a146901cd0594" providerId="Windows Live" clId="Web-{4D572FCC-FA38-49E9-8286-7D62F2125F5A}" dt="2022-03-02T16:09:55.656" v="668"/>
          <ac:spMkLst>
            <pc:docMk/>
            <pc:sldMk cId="4089011572" sldId="270"/>
            <ac:spMk id="9" creationId="{70DFC902-7D23-471A-B557-B6B6917D7A0D}"/>
          </ac:spMkLst>
        </pc:spChg>
        <pc:spChg chg="add del">
          <ac:chgData name="Гость" userId="c02a146901cd0594" providerId="Windows Live" clId="Web-{4D572FCC-FA38-49E9-8286-7D62F2125F5A}" dt="2022-03-02T16:09:55.656" v="668"/>
          <ac:spMkLst>
            <pc:docMk/>
            <pc:sldMk cId="4089011572" sldId="270"/>
            <ac:spMk id="11" creationId="{A55D5633-D557-4DCA-982C-FF36EB7A1C00}"/>
          </ac:spMkLst>
        </pc:spChg>
        <pc:spChg chg="add del">
          <ac:chgData name="Гость" userId="c02a146901cd0594" providerId="Windows Live" clId="Web-{4D572FCC-FA38-49E9-8286-7D62F2125F5A}" dt="2022-03-02T16:09:55.656" v="668"/>
          <ac:spMkLst>
            <pc:docMk/>
            <pc:sldMk cId="4089011572" sldId="270"/>
            <ac:spMk id="13" creationId="{450D3AD2-FA80-415F-A9CE-54D884561CD7}"/>
          </ac:spMkLst>
        </pc:spChg>
        <pc:spChg chg="add">
          <ac:chgData name="Гость" userId="c02a146901cd0594" providerId="Windows Live" clId="Web-{4D572FCC-FA38-49E9-8286-7D62F2125F5A}" dt="2022-03-02T16:09:55.656" v="668"/>
          <ac:spMkLst>
            <pc:docMk/>
            <pc:sldMk cId="4089011572" sldId="270"/>
            <ac:spMk id="18" creationId="{04812C46-200A-4DEB-A05E-3ED6C68C2387}"/>
          </ac:spMkLst>
        </pc:spChg>
        <pc:spChg chg="add">
          <ac:chgData name="Гость" userId="c02a146901cd0594" providerId="Windows Live" clId="Web-{4D572FCC-FA38-49E9-8286-7D62F2125F5A}" dt="2022-03-02T16:09:55.656" v="668"/>
          <ac:spMkLst>
            <pc:docMk/>
            <pc:sldMk cId="4089011572" sldId="270"/>
            <ac:spMk id="20" creationId="{D1EA859B-E555-4109-94F3-6700E046E008}"/>
          </ac:spMkLst>
        </pc:spChg>
        <pc:picChg chg="add mod ord">
          <ac:chgData name="Гость" userId="c02a146901cd0594" providerId="Windows Live" clId="Web-{4D572FCC-FA38-49E9-8286-7D62F2125F5A}" dt="2022-03-02T16:09:55.656" v="668"/>
          <ac:picMkLst>
            <pc:docMk/>
            <pc:sldMk cId="4089011572" sldId="270"/>
            <ac:picMk id="3" creationId="{7A0B8FCB-4519-4115-BCE8-950B7A1E44C3}"/>
          </ac:picMkLst>
        </pc:picChg>
      </pc:sldChg>
      <pc:sldChg chg="addSp delSp modSp mod setBg modClrScheme delDesignElem chgLayout">
        <pc:chgData name="Гость" userId="c02a146901cd0594" providerId="Windows Live" clId="Web-{4D572FCC-FA38-49E9-8286-7D62F2125F5A}" dt="2022-03-02T15:54:45.561" v="601"/>
        <pc:sldMkLst>
          <pc:docMk/>
          <pc:sldMk cId="3748092937" sldId="271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3748092937" sldId="271"/>
            <ac:spMk id="2" creationId="{383D6AB9-C14C-4C4B-BFF9-254BF6A82E9F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748092937" sldId="271"/>
            <ac:spMk id="7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748092937" sldId="271"/>
            <ac:spMk id="9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748092937" sldId="271"/>
            <ac:spMk id="11" creationId="{6832F003-FCA6-4CFB-A2EA-308F3AA257D1}"/>
          </ac:spMkLst>
        </pc:spChg>
      </pc:sldChg>
      <pc:sldChg chg="addSp delSp modSp mod setBg modClrScheme addAnim setClrOvrMap delDesignElem chgLayout">
        <pc:chgData name="Гость" userId="c02a146901cd0594" providerId="Windows Live" clId="Web-{4D572FCC-FA38-49E9-8286-7D62F2125F5A}" dt="2022-03-02T16:12:51.916" v="678"/>
        <pc:sldMkLst>
          <pc:docMk/>
          <pc:sldMk cId="2701967483" sldId="272"/>
        </pc:sldMkLst>
        <pc:spChg chg="mod ord">
          <ac:chgData name="Гость" userId="c02a146901cd0594" providerId="Windows Live" clId="Web-{4D572FCC-FA38-49E9-8286-7D62F2125F5A}" dt="2022-03-02T16:12:51.916" v="678"/>
          <ac:spMkLst>
            <pc:docMk/>
            <pc:sldMk cId="2701967483" sldId="272"/>
            <ac:spMk id="2" creationId="{FD0B2BBF-9042-45F4-9215-B8D690A0DF34}"/>
          </ac:spMkLst>
        </pc:spChg>
        <pc:spChg chg="add del">
          <ac:chgData name="Гость" userId="c02a146901cd0594" providerId="Windows Live" clId="Web-{4D572FCC-FA38-49E9-8286-7D62F2125F5A}" dt="2022-03-02T16:12:51.916" v="678"/>
          <ac:spMkLst>
            <pc:docMk/>
            <pc:sldMk cId="2701967483" sldId="272"/>
            <ac:spMk id="7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6:12:51.916" v="678"/>
          <ac:spMkLst>
            <pc:docMk/>
            <pc:sldMk cId="2701967483" sldId="272"/>
            <ac:spMk id="9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6:12:51.916" v="678"/>
          <ac:spMkLst>
            <pc:docMk/>
            <pc:sldMk cId="2701967483" sldId="272"/>
            <ac:spMk id="11" creationId="{6832F003-FCA6-4CFB-A2EA-308F3AA257D1}"/>
          </ac:spMkLst>
        </pc:spChg>
        <pc:spChg chg="add">
          <ac:chgData name="Гость" userId="c02a146901cd0594" providerId="Windows Live" clId="Web-{4D572FCC-FA38-49E9-8286-7D62F2125F5A}" dt="2022-03-02T16:12:51.916" v="678"/>
          <ac:spMkLst>
            <pc:docMk/>
            <pc:sldMk cId="2701967483" sldId="272"/>
            <ac:spMk id="16" creationId="{71B2258F-86CA-4D4D-8270-BC05FCDEBFB3}"/>
          </ac:spMkLst>
        </pc:spChg>
        <pc:picChg chg="add mod">
          <ac:chgData name="Гость" userId="c02a146901cd0594" providerId="Windows Live" clId="Web-{4D572FCC-FA38-49E9-8286-7D62F2125F5A}" dt="2022-03-02T16:12:51.916" v="678"/>
          <ac:picMkLst>
            <pc:docMk/>
            <pc:sldMk cId="2701967483" sldId="272"/>
            <ac:picMk id="3" creationId="{645D3380-4F85-4B76-90FE-DAE134031D1A}"/>
          </ac:picMkLst>
        </pc:picChg>
      </pc:sldChg>
      <pc:sldChg chg="addSp delSp modSp mod setBg modClrScheme addAnim delAnim delDesignElem chgLayout">
        <pc:chgData name="Гость" userId="c02a146901cd0594" providerId="Windows Live" clId="Web-{4D572FCC-FA38-49E9-8286-7D62F2125F5A}" dt="2022-03-02T15:54:45.561" v="601"/>
        <pc:sldMkLst>
          <pc:docMk/>
          <pc:sldMk cId="327243130" sldId="273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327243130" sldId="273"/>
            <ac:spMk id="2" creationId="{AE7DE3AE-2B5B-4E81-99FE-2B15E41282E2}"/>
          </ac:spMkLst>
        </pc:spChg>
        <pc:spChg chg="add del">
          <ac:chgData name="Гость" userId="c02a146901cd0594" providerId="Windows Live" clId="Web-{4D572FCC-FA38-49E9-8286-7D62F2125F5A}" dt="2022-03-02T15:54:13.434" v="597"/>
          <ac:spMkLst>
            <pc:docMk/>
            <pc:sldMk cId="327243130" sldId="273"/>
            <ac:spMk id="7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13.434" v="597"/>
          <ac:spMkLst>
            <pc:docMk/>
            <pc:sldMk cId="327243130" sldId="273"/>
            <ac:spMk id="9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13.434" v="597"/>
          <ac:spMkLst>
            <pc:docMk/>
            <pc:sldMk cId="327243130" sldId="273"/>
            <ac:spMk id="11" creationId="{6832F003-FCA6-4CFB-A2EA-308F3AA257D1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27243130" sldId="273"/>
            <ac:spMk id="13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27243130" sldId="273"/>
            <ac:spMk id="14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27243130" sldId="273"/>
            <ac:spMk id="15" creationId="{42534F2F-5350-4FB1-A43E-73A656533132}"/>
          </ac:spMkLst>
        </pc:spChg>
      </pc:sldChg>
      <pc:sldChg chg="addSp delSp modSp mod ord setBg modClrScheme addAnim setClrOvrMap chgLayout">
        <pc:chgData name="Гость" userId="c02a146901cd0594" providerId="Windows Live" clId="Web-{4D572FCC-FA38-49E9-8286-7D62F2125F5A}" dt="2022-03-02T16:27:40.369" v="849" actId="20577"/>
        <pc:sldMkLst>
          <pc:docMk/>
          <pc:sldMk cId="4127709364" sldId="274"/>
        </pc:sldMkLst>
        <pc:spChg chg="mod ord">
          <ac:chgData name="Гость" userId="c02a146901cd0594" providerId="Windows Live" clId="Web-{4D572FCC-FA38-49E9-8286-7D62F2125F5A}" dt="2022-03-02T16:27:40.369" v="849" actId="20577"/>
          <ac:spMkLst>
            <pc:docMk/>
            <pc:sldMk cId="4127709364" sldId="274"/>
            <ac:spMk id="2" creationId="{F5F1A06D-16AE-44F8-8ACE-D567509CEDA5}"/>
          </ac:spMkLst>
        </pc:spChg>
        <pc:spChg chg="add mod ord">
          <ac:chgData name="Гость" userId="c02a146901cd0594" providerId="Windows Live" clId="Web-{4D572FCC-FA38-49E9-8286-7D62F2125F5A}" dt="2022-03-02T16:24:38.468" v="816"/>
          <ac:spMkLst>
            <pc:docMk/>
            <pc:sldMk cId="4127709364" sldId="274"/>
            <ac:spMk id="3" creationId="{48EF61F1-A4FF-4F09-9CA6-BB82AE201C27}"/>
          </ac:spMkLst>
        </pc:spChg>
        <pc:spChg chg="add mod">
          <ac:chgData name="Гость" userId="c02a146901cd0594" providerId="Windows Live" clId="Web-{4D572FCC-FA38-49E9-8286-7D62F2125F5A}" dt="2022-03-02T16:24:38.468" v="816"/>
          <ac:spMkLst>
            <pc:docMk/>
            <pc:sldMk cId="4127709364" sldId="274"/>
            <ac:spMk id="4" creationId="{84C32CFA-67A5-46C1-B209-95B928BB8FF5}"/>
          </ac:spMkLst>
        </pc:spChg>
        <pc:spChg chg="add del">
          <ac:chgData name="Гость" userId="c02a146901cd0594" providerId="Windows Live" clId="Web-{4D572FCC-FA38-49E9-8286-7D62F2125F5A}" dt="2022-03-02T16:24:38.468" v="816"/>
          <ac:spMkLst>
            <pc:docMk/>
            <pc:sldMk cId="4127709364" sldId="274"/>
            <ac:spMk id="9" creationId="{429917F3-0560-4C6F-B265-458B218C4B87}"/>
          </ac:spMkLst>
        </pc:spChg>
        <pc:spChg chg="add">
          <ac:chgData name="Гость" userId="c02a146901cd0594" providerId="Windows Live" clId="Web-{4D572FCC-FA38-49E9-8286-7D62F2125F5A}" dt="2022-03-02T16:24:38.468" v="816"/>
          <ac:spMkLst>
            <pc:docMk/>
            <pc:sldMk cId="4127709364" sldId="274"/>
            <ac:spMk id="18" creationId="{C99A8FB7-A79B-4BC9-9D56-B79587F6AA3E}"/>
          </ac:spMkLst>
        </pc:spChg>
        <pc:spChg chg="add">
          <ac:chgData name="Гость" userId="c02a146901cd0594" providerId="Windows Live" clId="Web-{4D572FCC-FA38-49E9-8286-7D62F2125F5A}" dt="2022-03-02T16:24:38.468" v="816"/>
          <ac:spMkLst>
            <pc:docMk/>
            <pc:sldMk cId="4127709364" sldId="274"/>
            <ac:spMk id="20" creationId="{B23893E2-3349-46D7-A7AA-B9E447957FB1}"/>
          </ac:spMkLst>
        </pc:spChg>
        <pc:spChg chg="add">
          <ac:chgData name="Гость" userId="c02a146901cd0594" providerId="Windows Live" clId="Web-{4D572FCC-FA38-49E9-8286-7D62F2125F5A}" dt="2022-03-02T16:24:38.468" v="816"/>
          <ac:spMkLst>
            <pc:docMk/>
            <pc:sldMk cId="4127709364" sldId="274"/>
            <ac:spMk id="22" creationId="{2B7592FE-10D1-4664-B623-353F47C8DF7F}"/>
          </ac:spMkLst>
        </pc:spChg>
        <pc:grpChg chg="add del">
          <ac:chgData name="Гость" userId="c02a146901cd0594" providerId="Windows Live" clId="Web-{4D572FCC-FA38-49E9-8286-7D62F2125F5A}" dt="2022-03-02T16:24:38.468" v="816"/>
          <ac:grpSpMkLst>
            <pc:docMk/>
            <pc:sldMk cId="4127709364" sldId="274"/>
            <ac:grpSpMk id="11" creationId="{AA39BAE7-7EB8-4E22-BCBB-F00F514DB7EA}"/>
          </ac:grpSpMkLst>
        </pc:grpChg>
        <pc:picChg chg="add mod ord">
          <ac:chgData name="Гость" userId="c02a146901cd0594" providerId="Windows Live" clId="Web-{4D572FCC-FA38-49E9-8286-7D62F2125F5A}" dt="2022-03-02T16:24:38.468" v="816"/>
          <ac:picMkLst>
            <pc:docMk/>
            <pc:sldMk cId="4127709364" sldId="274"/>
            <ac:picMk id="5" creationId="{AF87E3B4-6A8E-4C06-9045-28A47734AA6A}"/>
          </ac:picMkLst>
        </pc:picChg>
        <pc:picChg chg="add mod ord">
          <ac:chgData name="Гость" userId="c02a146901cd0594" providerId="Windows Live" clId="Web-{4D572FCC-FA38-49E9-8286-7D62F2125F5A}" dt="2022-03-02T16:24:38.468" v="816"/>
          <ac:picMkLst>
            <pc:docMk/>
            <pc:sldMk cId="4127709364" sldId="274"/>
            <ac:picMk id="6" creationId="{BD864320-EA2C-482A-B4FF-214B3E593F21}"/>
          </ac:picMkLst>
        </pc:picChg>
        <pc:picChg chg="add mod">
          <ac:chgData name="Гость" userId="c02a146901cd0594" providerId="Windows Live" clId="Web-{4D572FCC-FA38-49E9-8286-7D62F2125F5A}" dt="2022-03-02T16:24:38.468" v="816"/>
          <ac:picMkLst>
            <pc:docMk/>
            <pc:sldMk cId="4127709364" sldId="274"/>
            <ac:picMk id="7" creationId="{30709153-D659-44B2-9788-C3B27B4662DE}"/>
          </ac:picMkLst>
        </pc:picChg>
      </pc:sldChg>
      <pc:sldChg chg="modSp mod modClrScheme chgLayout">
        <pc:chgData name="Гость" userId="c02a146901cd0594" providerId="Windows Live" clId="Web-{4D572FCC-FA38-49E9-8286-7D62F2125F5A}" dt="2022-03-02T15:54:45.561" v="601"/>
        <pc:sldMkLst>
          <pc:docMk/>
          <pc:sldMk cId="3633686861" sldId="275"/>
        </pc:sldMkLst>
        <pc:spChg chg="mod">
          <ac:chgData name="Гость" userId="c02a146901cd0594" providerId="Windows Live" clId="Web-{4D572FCC-FA38-49E9-8286-7D62F2125F5A}" dt="2022-03-02T15:49:34.592" v="543"/>
          <ac:spMkLst>
            <pc:docMk/>
            <pc:sldMk cId="3633686861" sldId="275"/>
            <ac:spMk id="4" creationId="{3241444E-B9F0-4EA5-B557-982FB410DF63}"/>
          </ac:spMkLst>
        </pc:spChg>
        <pc:spChg chg="mod">
          <ac:chgData name="Гость" userId="c02a146901cd0594" providerId="Windows Live" clId="Web-{4D572FCC-FA38-49E9-8286-7D62F2125F5A}" dt="2022-03-02T15:49:34.592" v="543"/>
          <ac:spMkLst>
            <pc:docMk/>
            <pc:sldMk cId="3633686861" sldId="275"/>
            <ac:spMk id="5" creationId="{F88AE39D-C731-4217-A36D-0813DB18C8BF}"/>
          </ac:spMkLst>
        </pc:spChg>
      </pc:sldChg>
      <pc:sldChg chg="modSp mod setBg modClrScheme chgLayout">
        <pc:chgData name="Гость" userId="c02a146901cd0594" providerId="Windows Live" clId="Web-{4D572FCC-FA38-49E9-8286-7D62F2125F5A}" dt="2022-03-02T15:54:45.561" v="601"/>
        <pc:sldMkLst>
          <pc:docMk/>
          <pc:sldMk cId="1731528016" sldId="276"/>
        </pc:sldMkLst>
        <pc:spChg chg="mod">
          <ac:chgData name="Гость" userId="c02a146901cd0594" providerId="Windows Live" clId="Web-{4D572FCC-FA38-49E9-8286-7D62F2125F5A}" dt="2022-03-02T15:49:34.592" v="543"/>
          <ac:spMkLst>
            <pc:docMk/>
            <pc:sldMk cId="1731528016" sldId="276"/>
            <ac:spMk id="2" creationId="{06A83950-8266-429B-A1F6-2252D61E7442}"/>
          </ac:spMkLst>
        </pc:spChg>
        <pc:spChg chg="mod">
          <ac:chgData name="Гость" userId="c02a146901cd0594" providerId="Windows Live" clId="Web-{4D572FCC-FA38-49E9-8286-7D62F2125F5A}" dt="2022-03-02T15:49:34.592" v="543"/>
          <ac:spMkLst>
            <pc:docMk/>
            <pc:sldMk cId="1731528016" sldId="276"/>
            <ac:spMk id="3" creationId="{5725028B-1BCE-42C5-8578-36381BD566BD}"/>
          </ac:spMkLst>
        </pc:spChg>
      </pc:sldChg>
      <pc:sldChg chg="addSp delSp modSp mod setBg modClrScheme addAnim delDesignElem chgLayout">
        <pc:chgData name="Гость" userId="c02a146901cd0594" providerId="Windows Live" clId="Web-{4D572FCC-FA38-49E9-8286-7D62F2125F5A}" dt="2022-03-02T15:54:45.561" v="601"/>
        <pc:sldMkLst>
          <pc:docMk/>
          <pc:sldMk cId="1121031342" sldId="277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1121031342" sldId="277"/>
            <ac:spMk id="2" creationId="{16A2FF5F-9A70-475B-96E0-07EDB5EC53E0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1121031342" sldId="277"/>
            <ac:spMk id="7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1121031342" sldId="277"/>
            <ac:spMk id="9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1121031342" sldId="277"/>
            <ac:spMk id="11" creationId="{6832F003-FCA6-4CFB-A2EA-308F3AA257D1}"/>
          </ac:spMkLst>
        </pc:spChg>
      </pc:sldChg>
      <pc:sldChg chg="modSp del mod modClrScheme chgLayout">
        <pc:chgData name="Гость" userId="c02a146901cd0594" providerId="Windows Live" clId="Web-{4D572FCC-FA38-49E9-8286-7D62F2125F5A}" dt="2022-03-02T15:55:18.485" v="604"/>
        <pc:sldMkLst>
          <pc:docMk/>
          <pc:sldMk cId="2401789052" sldId="278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2401789052" sldId="278"/>
            <ac:spMk id="2" creationId="{E72B3088-6CD9-42ED-9359-F2A6DF3FF94A}"/>
          </ac:spMkLst>
        </pc:spChg>
      </pc:sldChg>
      <pc:sldChg chg="modSp del mod ord modClrScheme chgLayout">
        <pc:chgData name="Гость" userId="c02a146901cd0594" providerId="Windows Live" clId="Web-{4D572FCC-FA38-49E9-8286-7D62F2125F5A}" dt="2022-03-02T16:07:36.289" v="665"/>
        <pc:sldMkLst>
          <pc:docMk/>
          <pc:sldMk cId="1374878859" sldId="279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1374878859" sldId="279"/>
            <ac:spMk id="2" creationId="{FB56C9A9-ACFA-4596-B546-D04EA5B921DA}"/>
          </ac:spMkLst>
        </pc:spChg>
      </pc:sldChg>
      <pc:sldChg chg="addSp delSp modSp mod setBg modClrScheme delDesignElem chgLayout">
        <pc:chgData name="Гость" userId="c02a146901cd0594" providerId="Windows Live" clId="Web-{4D572FCC-FA38-49E9-8286-7D62F2125F5A}" dt="2022-03-02T16:28:10.214" v="855" actId="1076"/>
        <pc:sldMkLst>
          <pc:docMk/>
          <pc:sldMk cId="737947856" sldId="280"/>
        </pc:sldMkLst>
        <pc:spChg chg="mod ord">
          <ac:chgData name="Гость" userId="c02a146901cd0594" providerId="Windows Live" clId="Web-{4D572FCC-FA38-49E9-8286-7D62F2125F5A}" dt="2022-03-02T16:28:10.214" v="855" actId="1076"/>
          <ac:spMkLst>
            <pc:docMk/>
            <pc:sldMk cId="737947856" sldId="280"/>
            <ac:spMk id="2" creationId="{2EAF204B-8B0F-4EB9-BB0F-DADA6FE8071C}"/>
          </ac:spMkLst>
        </pc:spChg>
        <pc:spChg chg="mod">
          <ac:chgData name="Гость" userId="c02a146901cd0594" providerId="Windows Live" clId="Web-{4D572FCC-FA38-49E9-8286-7D62F2125F5A}" dt="2022-03-02T16:27:26.462" v="845" actId="20577"/>
          <ac:spMkLst>
            <pc:docMk/>
            <pc:sldMk cId="737947856" sldId="280"/>
            <ac:spMk id="4" creationId="{C4789BAA-F393-4026-A1F5-D73653E8D21B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737947856" sldId="280"/>
            <ac:spMk id="9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737947856" sldId="280"/>
            <ac:spMk id="11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737947856" sldId="280"/>
            <ac:spMk id="13" creationId="{B8EAE243-3A9F-4A46-B0D9-04C723A8A1BD}"/>
          </ac:spMkLst>
        </pc:spChg>
      </pc:sldChg>
      <pc:sldChg chg="addSp delSp modSp mod setBg modClrScheme addAnim delDesignElem chgLayout">
        <pc:chgData name="Гость" userId="c02a146901cd0594" providerId="Windows Live" clId="Web-{4D572FCC-FA38-49E9-8286-7D62F2125F5A}" dt="2022-03-02T15:54:45.561" v="601"/>
        <pc:sldMkLst>
          <pc:docMk/>
          <pc:sldMk cId="3184876242" sldId="281"/>
        </pc:sldMkLst>
        <pc:spChg chg="mod ord">
          <ac:chgData name="Гость" userId="c02a146901cd0594" providerId="Windows Live" clId="Web-{4D572FCC-FA38-49E9-8286-7D62F2125F5A}" dt="2022-03-02T15:54:45.561" v="601"/>
          <ac:spMkLst>
            <pc:docMk/>
            <pc:sldMk cId="3184876242" sldId="281"/>
            <ac:spMk id="2" creationId="{CFFE7F69-44CC-4A9E-A677-D585A989A7D0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184876242" sldId="281"/>
            <ac:spMk id="7" creationId="{B34F5AD2-EDBD-4BBD-A55C-EAFFD0C7097A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184876242" sldId="281"/>
            <ac:spMk id="9" creationId="{C3896A03-3945-419A-B66B-4EE266EDD152}"/>
          </ac:spMkLst>
        </pc:spChg>
        <pc:spChg chg="add del">
          <ac:chgData name="Гость" userId="c02a146901cd0594" providerId="Windows Live" clId="Web-{4D572FCC-FA38-49E9-8286-7D62F2125F5A}" dt="2022-03-02T15:54:45.561" v="601"/>
          <ac:spMkLst>
            <pc:docMk/>
            <pc:sldMk cId="3184876242" sldId="281"/>
            <ac:spMk id="11" creationId="{42534F2F-5350-4FB1-A43E-73A656533132}"/>
          </ac:spMkLst>
        </pc:spChg>
      </pc:sldChg>
      <pc:sldMasterChg chg="del delSldLayout">
        <pc:chgData name="Гость" userId="c02a146901cd0594" providerId="Windows Live" clId="Web-{4D572FCC-FA38-49E9-8286-7D62F2125F5A}" dt="2022-03-02T14:58:05.254" v="415"/>
        <pc:sldMasterMkLst>
          <pc:docMk/>
          <pc:sldMasterMk cId="3851641741" sldId="2147483660"/>
        </pc:sldMasterMkLst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2739071167" sldId="2147483661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158440548" sldId="2147483662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2223425086" sldId="2147483663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4096266437" sldId="2147483664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392228513" sldId="2147483665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2295313031" sldId="2147483666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2289718515" sldId="2147483667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4179305147" sldId="2147483668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3497508800" sldId="2147483669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2791713140" sldId="2147483670"/>
          </pc:sldLayoutMkLst>
        </pc:sldLayoutChg>
        <pc:sldLayoutChg chg="del">
          <pc:chgData name="Гость" userId="c02a146901cd0594" providerId="Windows Live" clId="Web-{4D572FCC-FA38-49E9-8286-7D62F2125F5A}" dt="2022-03-02T14:58:05.254" v="415"/>
          <pc:sldLayoutMkLst>
            <pc:docMk/>
            <pc:sldMasterMk cId="3851641741" sldId="2147483660"/>
            <pc:sldLayoutMk cId="4261931151" sldId="2147483671"/>
          </pc:sldLayoutMkLst>
        </pc:sldLayoutChg>
      </pc:sldMasterChg>
      <pc:sldMasterChg chg="add del addSldLayout delSldLayout modSldLayout">
        <pc:chgData name="Гость" userId="c02a146901cd0594" providerId="Windows Live" clId="Web-{4D572FCC-FA38-49E9-8286-7D62F2125F5A}" dt="2022-03-02T15:49:06.215" v="539"/>
        <pc:sldMasterMkLst>
          <pc:docMk/>
          <pc:sldMasterMk cId="3712907285" sldId="2147483672"/>
        </pc:sldMasterMkLst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2914639325" sldId="2147483673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1095009094" sldId="2147483674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448358104" sldId="2147483675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1646207749" sldId="2147483676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3222657779" sldId="2147483677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90887201" sldId="2147483678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2200647930" sldId="2147483679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3357437189" sldId="2147483680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3794829176" sldId="2147483681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2525737266" sldId="2147483682"/>
          </pc:sldLayoutMkLst>
        </pc:sldLayoutChg>
        <pc:sldLayoutChg chg="add del mod replId">
          <pc:chgData name="Гость" userId="c02a146901cd0594" providerId="Windows Live" clId="Web-{4D572FCC-FA38-49E9-8286-7D62F2125F5A}" dt="2022-03-02T15:49:06.215" v="539"/>
          <pc:sldLayoutMkLst>
            <pc:docMk/>
            <pc:sldMasterMk cId="3712907285" sldId="2147483672"/>
            <pc:sldLayoutMk cId="3466248451" sldId="2147483683"/>
          </pc:sldLayoutMkLst>
        </pc:sldLayoutChg>
      </pc:sldMasterChg>
      <pc:sldMasterChg chg="modSp add del addSldLayout delSldLayout modSldLayout">
        <pc:chgData name="Гость" userId="c02a146901cd0594" providerId="Windows Live" clId="Web-{4D572FCC-FA38-49E9-8286-7D62F2125F5A}" dt="2022-03-02T15:49:27.857" v="542"/>
        <pc:sldMasterMkLst>
          <pc:docMk/>
          <pc:sldMasterMk cId="3146942787" sldId="2147483684"/>
        </pc:sldMasterMkLst>
        <pc:spChg chg="mod">
          <ac:chgData name="Гость" userId="c02a146901cd0594" providerId="Windows Live" clId="Web-{4D572FCC-FA38-49E9-8286-7D62F2125F5A}" dt="2022-03-02T15:49:27.294" v="541"/>
          <ac:spMkLst>
            <pc:docMk/>
            <pc:sldMasterMk cId="3146942787" sldId="2147483684"/>
            <ac:spMk id="2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27.294" v="541"/>
          <ac:spMkLst>
            <pc:docMk/>
            <pc:sldMasterMk cId="3146942787" sldId="2147483684"/>
            <ac:spMk id="3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27.294" v="541"/>
          <ac:spMkLst>
            <pc:docMk/>
            <pc:sldMasterMk cId="3146942787" sldId="2147483684"/>
            <ac:spMk id="4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27.294" v="541"/>
          <ac:spMkLst>
            <pc:docMk/>
            <pc:sldMasterMk cId="3146942787" sldId="2147483684"/>
            <ac:spMk id="5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27.294" v="541"/>
          <ac:spMkLst>
            <pc:docMk/>
            <pc:sldMasterMk cId="3146942787" sldId="2147483684"/>
            <ac:spMk id="6" creationId="{00000000-0000-0000-0000-000000000000}"/>
          </ac:spMkLst>
        </pc:sp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2573564794" sldId="2147483685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2573564794" sldId="2147483685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2573564794" sldId="2147483685"/>
              <ac:spMk id="3" creationId="{00000000-0000-0000-0000-000000000000}"/>
            </ac:spMkLst>
          </pc:spChg>
        </pc:sldLayoutChg>
        <pc:sldLayoutChg chg="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852492947" sldId="2147483686"/>
          </pc:sldLayoutMkLst>
        </pc:sldLayout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2501201538" sldId="2147483687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2501201538" sldId="2147483687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2501201538" sldId="2147483687"/>
              <ac:spMk id="3" creationId="{00000000-0000-0000-0000-000000000000}"/>
            </ac:spMkLst>
          </pc:spChg>
        </pc:sldLayout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4195020323" sldId="2147483688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195020323" sldId="2147483688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195020323" sldId="2147483688"/>
              <ac:spMk id="4" creationId="{00000000-0000-0000-0000-000000000000}"/>
            </ac:spMkLst>
          </pc:spChg>
        </pc:sldLayout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4002457579" sldId="2147483689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2457579" sldId="2147483689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2457579" sldId="2147483689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2457579" sldId="2147483689"/>
              <ac:spMk id="4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2457579" sldId="2147483689"/>
              <ac:spMk id="5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2457579" sldId="2147483689"/>
              <ac:spMk id="6" creationId="{00000000-0000-0000-0000-000000000000}"/>
            </ac:spMkLst>
          </pc:spChg>
        </pc:sldLayoutChg>
        <pc:sldLayoutChg chg="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1920060901" sldId="2147483690"/>
          </pc:sldLayoutMkLst>
        </pc:sldLayoutChg>
        <pc:sldLayoutChg chg="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1083116892" sldId="2147483691"/>
          </pc:sldLayoutMkLst>
        </pc:sldLayout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3978131533" sldId="2147483692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3978131533" sldId="2147483692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3978131533" sldId="2147483692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3978131533" sldId="2147483692"/>
              <ac:spMk id="4" creationId="{00000000-0000-0000-0000-000000000000}"/>
            </ac:spMkLst>
          </pc:spChg>
        </pc:sldLayout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4000303730" sldId="2147483693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0303730" sldId="2147483693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0303730" sldId="2147483693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4000303730" sldId="2147483693"/>
              <ac:spMk id="4" creationId="{00000000-0000-0000-0000-000000000000}"/>
            </ac:spMkLst>
          </pc:spChg>
        </pc:sldLayoutChg>
        <pc:sldLayoutChg chg="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960009778" sldId="2147483694"/>
          </pc:sldLayoutMkLst>
        </pc:sldLayoutChg>
        <pc:sldLayoutChg chg="modSp add del mod replId">
          <pc:chgData name="Гость" userId="c02a146901cd0594" providerId="Windows Live" clId="Web-{4D572FCC-FA38-49E9-8286-7D62F2125F5A}" dt="2022-03-02T15:49:27.857" v="542"/>
          <pc:sldLayoutMkLst>
            <pc:docMk/>
            <pc:sldMasterMk cId="3146942787" sldId="2147483684"/>
            <pc:sldLayoutMk cId="640555553" sldId="2147483695"/>
          </pc:sldLayoutMkLst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640555553" sldId="2147483695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27.294" v="541"/>
            <ac:spMkLst>
              <pc:docMk/>
              <pc:sldMasterMk cId="3146942787" sldId="2147483684"/>
              <pc:sldLayoutMk cId="640555553" sldId="2147483695"/>
              <ac:spMk id="3" creationId="{00000000-0000-0000-0000-000000000000}"/>
            </ac:spMkLst>
          </pc:spChg>
        </pc:sldLayoutChg>
      </pc:sldMasterChg>
      <pc:sldMasterChg chg="modSp add del addSldLayout delSldLayout modSldLayout">
        <pc:chgData name="Гость" userId="c02a146901cd0594" providerId="Windows Live" clId="Web-{4D572FCC-FA38-49E9-8286-7D62F2125F5A}" dt="2022-03-02T15:54:45.561" v="601"/>
        <pc:sldMasterMkLst>
          <pc:docMk/>
          <pc:sldMasterMk cId="3809123419" sldId="2147483696"/>
        </pc:sldMasterMkLst>
        <pc:spChg chg="mod">
          <ac:chgData name="Гость" userId="c02a146901cd0594" providerId="Windows Live" clId="Web-{4D572FCC-FA38-49E9-8286-7D62F2125F5A}" dt="2022-03-02T15:49:34.592" v="543"/>
          <ac:spMkLst>
            <pc:docMk/>
            <pc:sldMasterMk cId="3809123419" sldId="2147483696"/>
            <ac:spMk id="2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34.592" v="543"/>
          <ac:spMkLst>
            <pc:docMk/>
            <pc:sldMasterMk cId="3809123419" sldId="2147483696"/>
            <ac:spMk id="3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34.592" v="543"/>
          <ac:spMkLst>
            <pc:docMk/>
            <pc:sldMasterMk cId="3809123419" sldId="2147483696"/>
            <ac:spMk id="4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34.592" v="543"/>
          <ac:spMkLst>
            <pc:docMk/>
            <pc:sldMasterMk cId="3809123419" sldId="2147483696"/>
            <ac:spMk id="5" creationId="{00000000-0000-0000-0000-000000000000}"/>
          </ac:spMkLst>
        </pc:spChg>
        <pc:spChg chg="mod">
          <ac:chgData name="Гость" userId="c02a146901cd0594" providerId="Windows Live" clId="Web-{4D572FCC-FA38-49E9-8286-7D62F2125F5A}" dt="2022-03-02T15:49:34.592" v="543"/>
          <ac:spMkLst>
            <pc:docMk/>
            <pc:sldMasterMk cId="3809123419" sldId="2147483696"/>
            <ac:spMk id="6" creationId="{00000000-0000-0000-0000-000000000000}"/>
          </ac:spMkLst>
        </pc:sp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1857592435" sldId="2147483697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1857592435" sldId="2147483697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1857592435" sldId="2147483697"/>
              <ac:spMk id="3" creationId="{00000000-0000-0000-0000-000000000000}"/>
            </ac:spMkLst>
          </pc:spChg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3229080790" sldId="2147483698"/>
          </pc:sldLayoutMkLst>
        </pc:sldLayout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1288394387" sldId="2147483699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1288394387" sldId="2147483699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1288394387" sldId="2147483699"/>
              <ac:spMk id="3" creationId="{00000000-0000-0000-0000-000000000000}"/>
            </ac:spMkLst>
          </pc:spChg>
        </pc:sldLayout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2637441687" sldId="2147483700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2637441687" sldId="2147483700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2637441687" sldId="2147483700"/>
              <ac:spMk id="4" creationId="{00000000-0000-0000-0000-000000000000}"/>
            </ac:spMkLst>
          </pc:spChg>
        </pc:sldLayout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3304689490" sldId="2147483701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304689490" sldId="2147483701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304689490" sldId="2147483701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304689490" sldId="2147483701"/>
              <ac:spMk id="4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304689490" sldId="2147483701"/>
              <ac:spMk id="5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304689490" sldId="2147483701"/>
              <ac:spMk id="6" creationId="{00000000-0000-0000-0000-000000000000}"/>
            </ac:spMkLst>
          </pc:spChg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2884671458" sldId="2147483702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1849932707" sldId="2147483703"/>
          </pc:sldLayoutMkLst>
        </pc:sldLayout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3114057411" sldId="2147483704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114057411" sldId="2147483704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114057411" sldId="2147483704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114057411" sldId="2147483704"/>
              <ac:spMk id="4" creationId="{00000000-0000-0000-0000-000000000000}"/>
            </ac:spMkLst>
          </pc:spChg>
        </pc:sldLayout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2586757036" sldId="2147483705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2586757036" sldId="2147483705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2586757036" sldId="2147483705"/>
              <ac:spMk id="3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2586757036" sldId="2147483705"/>
              <ac:spMk id="4" creationId="{00000000-0000-0000-0000-000000000000}"/>
            </ac:spMkLst>
          </pc:spChg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129931590" sldId="2147483706"/>
          </pc:sldLayoutMkLst>
        </pc:sldLayoutChg>
        <pc:sldLayoutChg chg="modSp 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809123419" sldId="2147483696"/>
            <pc:sldLayoutMk cId="3889955331" sldId="2147483707"/>
          </pc:sldLayoutMkLst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889955331" sldId="2147483707"/>
              <ac:spMk id="2" creationId="{00000000-0000-0000-0000-000000000000}"/>
            </ac:spMkLst>
          </pc:spChg>
          <pc:spChg chg="mod">
            <ac:chgData name="Гость" userId="c02a146901cd0594" providerId="Windows Live" clId="Web-{4D572FCC-FA38-49E9-8286-7D62F2125F5A}" dt="2022-03-02T15:49:34.592" v="543"/>
            <ac:spMkLst>
              <pc:docMk/>
              <pc:sldMasterMk cId="3809123419" sldId="2147483696"/>
              <pc:sldLayoutMk cId="3889955331" sldId="2147483707"/>
              <ac:spMk id="3" creationId="{00000000-0000-0000-0000-000000000000}"/>
            </ac:spMkLst>
          </pc:spChg>
        </pc:sldLayoutChg>
      </pc:sldMasterChg>
      <pc:sldMasterChg chg="add del addSldLayout delSldLayout modSldLayout">
        <pc:chgData name="Гость" userId="c02a146901cd0594" providerId="Windows Live" clId="Web-{4D572FCC-FA38-49E9-8286-7D62F2125F5A}" dt="2022-03-02T15:54:45.561" v="601"/>
        <pc:sldMasterMkLst>
          <pc:docMk/>
          <pc:sldMasterMk cId="3574467297" sldId="2147483708"/>
        </pc:sldMasterMkLst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704843329" sldId="2147483709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1686339862" sldId="2147483710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786754296" sldId="2147483711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2521351134" sldId="2147483712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595660438" sldId="2147483713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2889439983" sldId="2147483714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33743705" sldId="2147483715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873046789" sldId="2147483716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2919756133" sldId="2147483717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3197481936" sldId="2147483718"/>
          </pc:sldLayoutMkLst>
        </pc:sldLayoutChg>
        <pc:sldLayoutChg chg="add del mod replId">
          <pc:chgData name="Гость" userId="c02a146901cd0594" providerId="Windows Live" clId="Web-{4D572FCC-FA38-49E9-8286-7D62F2125F5A}" dt="2022-03-02T15:54:45.561" v="601"/>
          <pc:sldLayoutMkLst>
            <pc:docMk/>
            <pc:sldMasterMk cId="3574467297" sldId="2147483708"/>
            <pc:sldLayoutMk cId="3685098265" sldId="214748371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9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5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08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9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44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8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671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3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5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7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2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vokrug-nas.ru/istoriya-vozniknoveniya-vyazaniya/" TargetMode="External"/><Relationship Id="rId2" Type="http://schemas.openxmlformats.org/officeDocument/2006/relationships/hyperlink" Target="https://zen.yandex.ru/media/vyazanieblog/kto-pridumal-i-izobrel-viazanie-kriuchkom-istoriia-poiavleniia-i-razvitiia-6148456e9d150d61208847c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psh.org.ru/index.php/sotty/168-sotty/vyazanie-kryuchkom/1207-istoriya-vyazaniya-kryuchk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23332" y="395592"/>
            <a:ext cx="7260566" cy="1860048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Тема :</a:t>
            </a:r>
            <a:r>
              <a:rPr lang="ru-RU" sz="4400" b="1" dirty="0">
                <a:cs typeface="Calibri"/>
              </a:rPr>
              <a:t> </a:t>
            </a:r>
            <a:r>
              <a:rPr lang="ru-RU" sz="4400" b="1" dirty="0">
                <a:solidFill>
                  <a:schemeClr val="tx1"/>
                </a:solidFill>
                <a:cs typeface="Calibri"/>
              </a:rPr>
              <a:t>Крючок</a:t>
            </a:r>
            <a:r>
              <a:rPr lang="ru-RU" sz="4400" b="1" dirty="0">
                <a:cs typeface="Calibri"/>
              </a:rPr>
              <a:t> 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в</a:t>
            </a:r>
            <a:r>
              <a:rPr lang="ru-RU" sz="4400" b="1" dirty="0">
                <a:cs typeface="Calibri"/>
              </a:rPr>
              <a:t> 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современном</a:t>
            </a:r>
            <a:r>
              <a:rPr lang="ru-RU" sz="4400" b="1" dirty="0">
                <a:cs typeface="Calibri"/>
              </a:rPr>
              <a:t> </a:t>
            </a:r>
            <a:r>
              <a:rPr lang="ru-RU" sz="4400" b="1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дизайне.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CF6F50-ED04-4203-9D3C-B6E58043CF00}"/>
              </a:ext>
            </a:extLst>
          </p:cNvPr>
          <p:cNvSpPr txBox="1"/>
          <p:nvPr/>
        </p:nvSpPr>
        <p:spPr>
          <a:xfrm>
            <a:off x="6969324" y="2444949"/>
            <a:ext cx="4535527" cy="361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dirty="0">
                <a:cs typeface="Calibri"/>
              </a:rPr>
              <a:t>Выполнила работу :</a:t>
            </a:r>
          </a:p>
          <a:p>
            <a:r>
              <a:rPr lang="ru-RU" sz="3200" dirty="0">
                <a:cs typeface="Calibri"/>
              </a:rPr>
              <a:t>Ученица 8"А"класса</a:t>
            </a:r>
          </a:p>
          <a:p>
            <a:r>
              <a:rPr lang="ru-RU" sz="3200" dirty="0">
                <a:cs typeface="Calibri"/>
              </a:rPr>
              <a:t>Школы №1 им. Л. М. </a:t>
            </a:r>
            <a:r>
              <a:rPr lang="ru-RU" sz="3200" dirty="0" err="1">
                <a:cs typeface="Calibri"/>
              </a:rPr>
              <a:t>Поземского</a:t>
            </a:r>
            <a:r>
              <a:rPr lang="ru-RU" sz="3200" dirty="0">
                <a:cs typeface="Calibri"/>
              </a:rPr>
              <a:t>.</a:t>
            </a:r>
          </a:p>
          <a:p>
            <a:r>
              <a:rPr lang="ru-RU" sz="3200" dirty="0">
                <a:cs typeface="Calibri"/>
              </a:rPr>
              <a:t>Семёнова Кира</a:t>
            </a:r>
          </a:p>
          <a:p>
            <a:r>
              <a:rPr lang="ru-RU" sz="3200" dirty="0">
                <a:cs typeface="Calibri"/>
              </a:rPr>
              <a:t>Учитель технологии:</a:t>
            </a:r>
          </a:p>
          <a:p>
            <a:r>
              <a:rPr lang="ru-RU" sz="3200" dirty="0">
                <a:cs typeface="Calibri"/>
              </a:rPr>
              <a:t>Григорьева М.Е.</a:t>
            </a:r>
          </a:p>
        </p:txBody>
      </p:sp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59264BA-3CE1-49CF-BD13-9195B9530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891" y="2487040"/>
            <a:ext cx="3888883" cy="388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7" descr="Изображение выглядит как стол, деревянный, пол, продукт&#10;&#10;Автоматически созданное описание">
            <a:extLst>
              <a:ext uri="{FF2B5EF4-FFF2-40B4-BE49-F238E27FC236}">
                <a16:creationId xmlns:a16="http://schemas.microsoft.com/office/drawing/2014/main" id="{F2D5DC1A-8F57-4299-8401-FFB419E785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2" r="12855" b="-1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24" name="Group 2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25" name="Freeform: Shape 2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A73AFEB-D1D0-4AF3-B4E9-49EAC1B3E6D4}"/>
              </a:ext>
            </a:extLst>
          </p:cNvPr>
          <p:cNvSpPr txBox="1"/>
          <p:nvPr/>
        </p:nvSpPr>
        <p:spPr>
          <a:xfrm>
            <a:off x="6564882" y="1234212"/>
            <a:ext cx="4807968" cy="45941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Правда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,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английской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королеве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Елизавете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I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чулки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,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изготовленные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на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этой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машинке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,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показались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слишком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грубыми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по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сравнению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с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вязанными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вручную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.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Она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отказала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мастеру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в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патенте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и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посоветовала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зарабатывать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на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жизнь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«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честным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трудом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».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Уильям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не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растерялся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и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переехал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во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Францию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,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где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основал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в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столице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Нормандии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Руане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первую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в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мире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трикотажную</a:t>
            </a:r>
            <a:r>
              <a:rPr lang="en-US" sz="2800" dirty="0">
                <a:solidFill>
                  <a:schemeClr val="bg1">
                    <a:alpha val="80000"/>
                  </a:schemeClr>
                </a:solidFill>
              </a:rPr>
              <a:t> </a:t>
            </a:r>
            <a:r>
              <a:rPr lang="en-US" sz="2800" dirty="0" err="1">
                <a:solidFill>
                  <a:schemeClr val="bg1">
                    <a:alpha val="80000"/>
                  </a:schemeClr>
                </a:solidFill>
              </a:rPr>
              <a:t>мастерскую</a:t>
            </a:r>
            <a:endParaRPr lang="ru-RU" dirty="0" err="1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4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83950-8266-429B-A1F6-2252D61E7442}"/>
              </a:ext>
            </a:extLst>
          </p:cNvPr>
          <p:cNvSpPr txBox="1"/>
          <p:nvPr/>
        </p:nvSpPr>
        <p:spPr>
          <a:xfrm>
            <a:off x="1790105" y="1784152"/>
            <a:ext cx="5995391" cy="39472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800" b="1" dirty="0"/>
              <a:t>Первыми</a:t>
            </a:r>
            <a:r>
              <a:rPr lang="ru-RU" sz="1800" b="1" dirty="0">
                <a:ea typeface="+mn-lt"/>
                <a:cs typeface="+mn-lt"/>
              </a:rPr>
              <a:t> вязаными предметами считаются сети для ловли рыбы и мелких животных. Этим занимались мужчины. Так что первыми мастерами вязания были представители сильного пола. Женщины включились в процесс позднее.</a:t>
            </a:r>
            <a:endParaRPr lang="ru-RU" sz="1800" b="1" dirty="0"/>
          </a:p>
          <a:p>
            <a:r>
              <a:rPr lang="ru-RU" sz="1800" b="1" dirty="0">
                <a:ea typeface="+mn-lt"/>
                <a:cs typeface="+mn-lt"/>
              </a:rPr>
              <a:t>Долгие века вязание было исключительно практическим ремеслом. Предполагается, что первой вязаной одеждой стали носки и чулки. Они были такими же, как и сейчас. Только в Египте и других странах, где носили обувь с перепонкой между пальцами, носки делали раздвоенными, в форме копыта. Затем появились шапки, рукавицы. Последними были изобретены штаны, кофты и изящные предметы: воротнички, ажурные платки, салфетки, сумки.</a:t>
            </a:r>
            <a:endParaRPr lang="ru-RU" sz="1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25028B-1BCE-42C5-8578-36381BD566BD}"/>
              </a:ext>
            </a:extLst>
          </p:cNvPr>
          <p:cNvSpPr txBox="1"/>
          <p:nvPr/>
        </p:nvSpPr>
        <p:spPr>
          <a:xfrm>
            <a:off x="4433294" y="1042988"/>
            <a:ext cx="3700460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>
              <a:buFont typeface="Arial"/>
              <a:buChar char="•"/>
            </a:pPr>
            <a:r>
              <a:rPr lang="ru-RU" sz="3600" b="1" dirty="0">
                <a:cs typeface="Calibri"/>
              </a:rPr>
              <a:t>Первые</a:t>
            </a:r>
            <a:r>
              <a:rPr lang="ru-RU" sz="2700" dirty="0">
                <a:cs typeface="Calibri"/>
              </a:rPr>
              <a:t> </a:t>
            </a:r>
            <a:r>
              <a:rPr lang="ru-RU" sz="3600" b="1" dirty="0">
                <a:cs typeface="Calibri"/>
              </a:rPr>
              <a:t>работы</a:t>
            </a:r>
            <a:r>
              <a:rPr lang="ru-RU" sz="2700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1528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7A0B8FCB-4519-4115-BCE8-950B7A1E44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6" r="3176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AD7E3-42B9-42FE-BE1C-F9001F193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89" y="307616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b="1" dirty="0" err="1"/>
              <a:t>Виды</a:t>
            </a:r>
            <a:r>
              <a:rPr lang="en-US" sz="4000" dirty="0"/>
              <a:t> </a:t>
            </a:r>
            <a:r>
              <a:rPr lang="en-US" sz="4000" b="1" dirty="0" err="1"/>
              <a:t>работы</a:t>
            </a:r>
            <a:r>
              <a:rPr lang="en-US" sz="4000" dirty="0"/>
              <a:t> </a:t>
            </a:r>
            <a:r>
              <a:rPr lang="en-US" sz="4000" b="1" dirty="0" err="1"/>
              <a:t>современном</a:t>
            </a:r>
            <a:r>
              <a:rPr lang="en-US" sz="4000" dirty="0"/>
              <a:t> </a:t>
            </a:r>
            <a:r>
              <a:rPr lang="en-US" sz="4000" b="1" dirty="0" err="1"/>
              <a:t>крючком</a:t>
            </a:r>
            <a:r>
              <a:rPr lang="en-US" sz="4000" dirty="0"/>
              <a:t>.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F3276-D8CB-43AF-8BF6-CBEBF3A04A10}"/>
              </a:ext>
            </a:extLst>
          </p:cNvPr>
          <p:cNvSpPr txBox="1"/>
          <p:nvPr/>
        </p:nvSpPr>
        <p:spPr>
          <a:xfrm>
            <a:off x="838200" y="2434201"/>
            <a:ext cx="3822189" cy="374276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Вывязывание</a:t>
            </a:r>
            <a:r>
              <a:rPr lang="en-US" sz="1700" dirty="0"/>
              <a:t> </a:t>
            </a:r>
            <a:r>
              <a:rPr lang="en-US" sz="1700" dirty="0" err="1"/>
              <a:t>узоров</a:t>
            </a:r>
            <a:r>
              <a:rPr lang="en-US" sz="1700" dirty="0"/>
              <a:t> и </a:t>
            </a:r>
            <a:r>
              <a:rPr lang="en-US" sz="1700" dirty="0" err="1"/>
              <a:t>создание</a:t>
            </a:r>
            <a:r>
              <a:rPr lang="en-US" sz="1700" dirty="0"/>
              <a:t> </a:t>
            </a:r>
            <a:r>
              <a:rPr lang="en-US" sz="1700" dirty="0" err="1"/>
              <a:t>трикотажа</a:t>
            </a:r>
            <a:r>
              <a:rPr lang="en-US" sz="1700" dirty="0"/>
              <a:t> в </a:t>
            </a:r>
            <a:r>
              <a:rPr lang="en-US" sz="1700" dirty="0" err="1"/>
              <a:t>наши</a:t>
            </a:r>
            <a:r>
              <a:rPr lang="en-US" sz="1700" dirty="0"/>
              <a:t> </a:t>
            </a:r>
            <a:r>
              <a:rPr lang="en-US" sz="1700" dirty="0" err="1"/>
              <a:t>дни</a:t>
            </a:r>
            <a:r>
              <a:rPr lang="en-US" sz="1700" dirty="0"/>
              <a:t> </a:t>
            </a:r>
            <a:r>
              <a:rPr lang="en-US" sz="1700" dirty="0" err="1"/>
              <a:t>перестало</a:t>
            </a:r>
            <a:r>
              <a:rPr lang="en-US" sz="1700" dirty="0"/>
              <a:t> </a:t>
            </a:r>
            <a:r>
              <a:rPr lang="en-US" sz="1700" dirty="0" err="1"/>
              <a:t>быть</a:t>
            </a:r>
            <a:r>
              <a:rPr lang="en-US" sz="1700" dirty="0"/>
              <a:t> </a:t>
            </a:r>
            <a:r>
              <a:rPr lang="en-US" sz="1700" dirty="0" err="1"/>
              <a:t>банальным</a:t>
            </a:r>
            <a:r>
              <a:rPr lang="en-US" sz="1700" dirty="0"/>
              <a:t> </a:t>
            </a:r>
            <a:r>
              <a:rPr lang="en-US" sz="1700" dirty="0" err="1"/>
              <a:t>хобби</a:t>
            </a:r>
            <a:r>
              <a:rPr lang="en-US" sz="1700" dirty="0"/>
              <a:t>. </a:t>
            </a:r>
            <a:r>
              <a:rPr lang="en-US" sz="1700" dirty="0" err="1"/>
              <a:t>Современные</a:t>
            </a:r>
            <a:r>
              <a:rPr lang="en-US" sz="1700" dirty="0"/>
              <a:t> </a:t>
            </a:r>
            <a:r>
              <a:rPr lang="en-US" sz="1700" dirty="0" err="1"/>
              <a:t>мастерицы</a:t>
            </a:r>
            <a:r>
              <a:rPr lang="en-US" sz="1700" dirty="0"/>
              <a:t> </a:t>
            </a:r>
            <a:r>
              <a:rPr lang="en-US" sz="1700" dirty="0" err="1"/>
              <a:t>превращают</a:t>
            </a:r>
            <a:r>
              <a:rPr lang="en-US" sz="1700" dirty="0"/>
              <a:t> </a:t>
            </a:r>
            <a:r>
              <a:rPr lang="en-US" sz="1700" dirty="0" err="1"/>
              <a:t>обычные</a:t>
            </a:r>
            <a:r>
              <a:rPr lang="en-US" sz="1700" dirty="0"/>
              <a:t> </a:t>
            </a:r>
            <a:r>
              <a:rPr lang="en-US" sz="1700" dirty="0" err="1"/>
              <a:t>шерстяные</a:t>
            </a:r>
            <a:r>
              <a:rPr lang="en-US" sz="1700" dirty="0"/>
              <a:t>, </a:t>
            </a:r>
            <a:r>
              <a:rPr lang="en-US" sz="1700" dirty="0" err="1"/>
              <a:t>хлопковые</a:t>
            </a:r>
            <a:r>
              <a:rPr lang="en-US" sz="1700" dirty="0"/>
              <a:t> </a:t>
            </a:r>
            <a:r>
              <a:rPr lang="en-US" sz="1700" dirty="0" err="1"/>
              <a:t>или</a:t>
            </a:r>
            <a:r>
              <a:rPr lang="en-US" sz="1700" dirty="0"/>
              <a:t> </a:t>
            </a:r>
            <a:r>
              <a:rPr lang="en-US" sz="1700" dirty="0" err="1"/>
              <a:t>шелковые</a:t>
            </a:r>
            <a:r>
              <a:rPr lang="en-US" sz="1700" dirty="0"/>
              <a:t> </a:t>
            </a:r>
            <a:r>
              <a:rPr lang="en-US" sz="1700" dirty="0" err="1"/>
              <a:t>нити</a:t>
            </a:r>
            <a:r>
              <a:rPr lang="en-US" sz="1700" dirty="0"/>
              <a:t> в </a:t>
            </a:r>
            <a:r>
              <a:rPr lang="en-US" sz="1700" dirty="0" err="1"/>
              <a:t>красивые</a:t>
            </a:r>
            <a:r>
              <a:rPr lang="en-US" sz="1700" dirty="0"/>
              <a:t> </a:t>
            </a:r>
            <a:r>
              <a:rPr lang="en-US" sz="1700" dirty="0" err="1"/>
              <a:t>изделия</a:t>
            </a:r>
            <a:r>
              <a:rPr lang="en-US" sz="1700" dirty="0"/>
              <a:t>. </a:t>
            </a:r>
            <a:r>
              <a:rPr lang="en-US" sz="1700" dirty="0" err="1"/>
              <a:t>Магазины</a:t>
            </a:r>
            <a:r>
              <a:rPr lang="en-US" sz="1700" dirty="0"/>
              <a:t> </a:t>
            </a:r>
            <a:r>
              <a:rPr lang="en-US" sz="1700" dirty="0" err="1"/>
              <a:t>предлагают</a:t>
            </a:r>
            <a:r>
              <a:rPr lang="en-US" sz="1700" dirty="0"/>
              <a:t> </a:t>
            </a:r>
            <a:r>
              <a:rPr lang="en-US" sz="1700" dirty="0" err="1"/>
              <a:t>огромный</a:t>
            </a:r>
            <a:r>
              <a:rPr lang="en-US" sz="1700" dirty="0"/>
              <a:t> </a:t>
            </a:r>
            <a:r>
              <a:rPr lang="en-US" sz="1700" dirty="0" err="1"/>
              <a:t>ассортимент</a:t>
            </a:r>
            <a:r>
              <a:rPr lang="en-US" sz="1700" dirty="0"/>
              <a:t> </a:t>
            </a:r>
            <a:r>
              <a:rPr lang="en-US" sz="1700" dirty="0" err="1"/>
              <a:t>пряжи</a:t>
            </a:r>
            <a:r>
              <a:rPr lang="en-US" sz="1700" dirty="0"/>
              <a:t> </a:t>
            </a:r>
            <a:r>
              <a:rPr lang="en-US" sz="1700" dirty="0" err="1"/>
              <a:t>всех</a:t>
            </a:r>
            <a:r>
              <a:rPr lang="en-US" sz="1700" dirty="0"/>
              <a:t> </a:t>
            </a:r>
            <a:r>
              <a:rPr lang="en-US" sz="1700" dirty="0" err="1"/>
              <a:t>цветов</a:t>
            </a:r>
            <a:r>
              <a:rPr lang="en-US" sz="1700" dirty="0"/>
              <a:t>, </a:t>
            </a:r>
            <a:r>
              <a:rPr lang="en-US" sz="1700" dirty="0" err="1"/>
              <a:t>толщины</a:t>
            </a:r>
            <a:r>
              <a:rPr lang="en-US" sz="1700" dirty="0"/>
              <a:t> и </a:t>
            </a:r>
            <a:r>
              <a:rPr lang="en-US" sz="1700" dirty="0" err="1"/>
              <a:t>способа</a:t>
            </a:r>
            <a:r>
              <a:rPr lang="en-US" sz="1700" dirty="0"/>
              <a:t> </a:t>
            </a:r>
            <a:r>
              <a:rPr lang="en-US" sz="1700" dirty="0" err="1"/>
              <a:t>прядения</a:t>
            </a:r>
            <a:r>
              <a:rPr lang="en-US" sz="1700" dirty="0"/>
              <a:t>. </a:t>
            </a:r>
            <a:r>
              <a:rPr lang="en-US" sz="1700" dirty="0" err="1"/>
              <a:t>Интернет</a:t>
            </a:r>
            <a:r>
              <a:rPr lang="en-US" sz="1700" dirty="0"/>
              <a:t> </a:t>
            </a:r>
            <a:r>
              <a:rPr lang="en-US" sz="1700" dirty="0" err="1"/>
              <a:t>позволяет</a:t>
            </a:r>
            <a:r>
              <a:rPr lang="en-US" sz="1700" dirty="0"/>
              <a:t> </a:t>
            </a:r>
            <a:r>
              <a:rPr lang="en-US" sz="1700" dirty="0" err="1"/>
              <a:t>научиться</a:t>
            </a:r>
            <a:r>
              <a:rPr lang="en-US" sz="1700" dirty="0"/>
              <a:t> </a:t>
            </a:r>
            <a:r>
              <a:rPr lang="en-US" sz="1700" dirty="0" err="1"/>
              <a:t>вязать</a:t>
            </a:r>
            <a:r>
              <a:rPr lang="en-US" sz="1700" dirty="0"/>
              <a:t> </a:t>
            </a:r>
            <a:r>
              <a:rPr lang="en-US" sz="1700" dirty="0" err="1"/>
              <a:t>всем</a:t>
            </a:r>
            <a:r>
              <a:rPr lang="en-US" sz="1700" dirty="0"/>
              <a:t> </a:t>
            </a:r>
            <a:r>
              <a:rPr lang="en-US" sz="1700" dirty="0" err="1"/>
              <a:t>желающим</a:t>
            </a:r>
            <a:r>
              <a:rPr lang="en-US" sz="1700" dirty="0"/>
              <a:t>. </a:t>
            </a:r>
            <a:r>
              <a:rPr lang="en-US" sz="1700" dirty="0" err="1"/>
              <a:t>Во</a:t>
            </a:r>
            <a:r>
              <a:rPr lang="en-US" sz="1700" dirty="0"/>
              <a:t> </a:t>
            </a:r>
            <a:r>
              <a:rPr lang="en-US" sz="1700" dirty="0" err="1"/>
              <a:t>всемирной</a:t>
            </a:r>
            <a:r>
              <a:rPr lang="en-US" sz="1700" dirty="0"/>
              <a:t> </a:t>
            </a:r>
            <a:r>
              <a:rPr lang="en-US" sz="1700" dirty="0" err="1"/>
              <a:t>паутине</a:t>
            </a:r>
            <a:r>
              <a:rPr lang="en-US" sz="1700" dirty="0"/>
              <a:t> </a:t>
            </a:r>
            <a:r>
              <a:rPr lang="en-US" sz="1700" dirty="0" err="1"/>
              <a:t>можно</a:t>
            </a:r>
            <a:r>
              <a:rPr lang="en-US" sz="1700" dirty="0"/>
              <a:t> </a:t>
            </a:r>
            <a:r>
              <a:rPr lang="en-US" sz="1700" dirty="0" err="1"/>
              <a:t>освоить</a:t>
            </a:r>
            <a:r>
              <a:rPr lang="en-US" sz="1700" dirty="0"/>
              <a:t> </a:t>
            </a:r>
            <a:r>
              <a:rPr lang="en-US" sz="1700" dirty="0" err="1"/>
              <a:t>азы</a:t>
            </a:r>
            <a:r>
              <a:rPr lang="en-US" sz="1700" dirty="0"/>
              <a:t> </a:t>
            </a:r>
            <a:r>
              <a:rPr lang="en-US" sz="1700" dirty="0" err="1"/>
              <a:t>или</a:t>
            </a:r>
            <a:r>
              <a:rPr lang="en-US" sz="1700" dirty="0"/>
              <a:t> </a:t>
            </a:r>
            <a:r>
              <a:rPr lang="en-US" sz="1700" dirty="0" err="1"/>
              <a:t>почерпнуть</a:t>
            </a:r>
            <a:r>
              <a:rPr lang="en-US" sz="1700" dirty="0"/>
              <a:t> </a:t>
            </a:r>
            <a:r>
              <a:rPr lang="en-US" sz="1700" dirty="0" err="1"/>
              <a:t>интересные</a:t>
            </a:r>
            <a:r>
              <a:rPr lang="en-US" sz="1700" dirty="0"/>
              <a:t> </a:t>
            </a:r>
            <a:r>
              <a:rPr lang="en-US" sz="1700" dirty="0" err="1"/>
              <a:t>творческие</a:t>
            </a:r>
            <a:r>
              <a:rPr lang="en-US" sz="1700" dirty="0"/>
              <a:t> </a:t>
            </a:r>
            <a:r>
              <a:rPr lang="en-US" sz="1700" dirty="0" err="1"/>
              <a:t>идеи</a:t>
            </a:r>
            <a:r>
              <a:rPr lang="en-US" sz="17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01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внутренний, набитый, материя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752E0EF-7757-4F1F-AB5E-F136BE04C9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21425" b="552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F2BED-730E-421F-87E8-16B93B799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Постепенно вязаные крючком изделия стали настолько популярны, что на них обратили внимание модные дизайнеры. Со второй половины прошлого столетия изделия ручной вязки часто используются известными брендами при выпуске новых коллекций.</a:t>
            </a:r>
          </a:p>
        </p:txBody>
      </p:sp>
    </p:spTree>
    <p:extLst>
      <p:ext uri="{BB962C8B-B14F-4D97-AF65-F5344CB8AC3E}">
        <p14:creationId xmlns:p14="http://schemas.microsoft.com/office/powerpoint/2010/main" val="3257824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04"/>
            <a:ext cx="12192000" cy="2269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2265037"/>
            <a:ext cx="12191990" cy="45929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3D6AB9-C14C-4C4B-BFF9-254BF6A82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2726556"/>
            <a:ext cx="9889797" cy="3489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Кутюрье со всех континентов выпускают одежду под собственными брендами. Например, в Бразилии созданием ошеломительный красоты платьев, юбок и блузок из шелковой пряжи занимается дизайнер Ванесса Монторо. Ее узнаваемому стилю пытаются подражать любители во всем мире. На сегодняшний день Ванесса – самая известная вязальщица эксклюзивной одежды.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8" y="456887"/>
            <a:ext cx="45794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2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материя&#10;&#10;Автоматически созданное описание">
            <a:extLst>
              <a:ext uri="{FF2B5EF4-FFF2-40B4-BE49-F238E27FC236}">
                <a16:creationId xmlns:a16="http://schemas.microsoft.com/office/drawing/2014/main" id="{645D3380-4F85-4B76-90FE-DAE134031D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4646" b="174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B2BBF-9042-45F4-9215-B8D690A0D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300">
                <a:solidFill>
                  <a:srgbClr val="FFFFFF"/>
                </a:solidFill>
              </a:rPr>
              <a:t>На сегодняшний день вязанием крючком увлекаются люди различного социального статуса, возраста и пола. Древнее ремесло, вобрав в себя опыт многих веков и народов, продолжает активно развиваться, превращаясь в увлекательное искусство.</a:t>
            </a:r>
          </a:p>
        </p:txBody>
      </p:sp>
    </p:spTree>
    <p:extLst>
      <p:ext uri="{BB962C8B-B14F-4D97-AF65-F5344CB8AC3E}">
        <p14:creationId xmlns:p14="http://schemas.microsoft.com/office/powerpoint/2010/main" val="2701967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04"/>
            <a:ext cx="12192000" cy="2269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2265037"/>
            <a:ext cx="12191990" cy="45929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A2FF5F-9A70-475B-96E0-07EDB5EC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2726556"/>
            <a:ext cx="9889797" cy="3489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конце XIX – в начале XX века в России становится популярным вязание сапожек, которые были украшены красивыми цветочными орнаментами. Однако идея вязаных сапожек, как и многие другие идеи в вязании, возродилась в наши дни и прекрасно воплотилась в новых оригинальных дизайнерских моделях.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8" y="456887"/>
            <a:ext cx="45794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3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0383" y="0"/>
            <a:ext cx="8451607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374517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F204B-8B0F-4EB9-BB0F-DADA6FE80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4" y="853422"/>
            <a:ext cx="4059837" cy="37364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57250" indent="-857250">
              <a:buFont typeface="Arial"/>
              <a:buChar char="•"/>
            </a:pP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Ценность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ручной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работы</a:t>
            </a: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endParaRPr lang="ru-RU" sz="3600" dirty="0">
              <a:solidFill>
                <a:schemeClr val="bg1"/>
              </a:solidFill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EAE243-3A9F-4A46-B0D9-04C723A8A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733" y="643465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789BAA-F393-4026-A1F5-D73653E8D21B}"/>
              </a:ext>
            </a:extLst>
          </p:cNvPr>
          <p:cNvSpPr txBox="1"/>
          <p:nvPr/>
        </p:nvSpPr>
        <p:spPr>
          <a:xfrm>
            <a:off x="4654732" y="850052"/>
            <a:ext cx="6390623" cy="532691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err="1"/>
              <a:t>Промышленные</a:t>
            </a:r>
            <a:r>
              <a:rPr lang="en-US" sz="2400" dirty="0"/>
              <a:t> </a:t>
            </a:r>
            <a:r>
              <a:rPr lang="en-US" sz="2400" dirty="0" err="1"/>
              <a:t>предприятия</a:t>
            </a:r>
            <a:r>
              <a:rPr lang="en-US" sz="2400" dirty="0"/>
              <a:t> </a:t>
            </a:r>
            <a:r>
              <a:rPr lang="en-US" sz="2400" dirty="0" err="1"/>
              <a:t>по</a:t>
            </a:r>
            <a:r>
              <a:rPr lang="en-US" sz="2400" dirty="0"/>
              <a:t> </a:t>
            </a:r>
            <a:r>
              <a:rPr lang="en-US" sz="2400" dirty="0" err="1"/>
              <a:t>всей</a:t>
            </a:r>
            <a:r>
              <a:rPr lang="en-US" sz="2400" dirty="0"/>
              <a:t> </a:t>
            </a:r>
            <a:r>
              <a:rPr lang="en-US" sz="2400" dirty="0" err="1"/>
              <a:t>Европе</a:t>
            </a:r>
            <a:r>
              <a:rPr lang="en-US" sz="2400" dirty="0"/>
              <a:t> </a:t>
            </a:r>
            <a:r>
              <a:rPr lang="en-US" sz="2400" dirty="0" err="1"/>
              <a:t>выпускали</a:t>
            </a:r>
            <a:r>
              <a:rPr lang="en-US" sz="2400" dirty="0"/>
              <a:t> </a:t>
            </a:r>
            <a:r>
              <a:rPr lang="en-US" sz="2400" dirty="0" err="1"/>
              <a:t>продукцию</a:t>
            </a:r>
            <a:r>
              <a:rPr lang="en-US" sz="2400" dirty="0"/>
              <a:t>, </a:t>
            </a:r>
            <a:r>
              <a:rPr lang="en-US" sz="2400" dirty="0" err="1"/>
              <a:t>которая</a:t>
            </a:r>
            <a:r>
              <a:rPr lang="en-US" sz="2400" dirty="0"/>
              <a:t> </a:t>
            </a:r>
            <a:r>
              <a:rPr lang="en-US" sz="2400" dirty="0" err="1"/>
              <a:t>создавалась</a:t>
            </a:r>
            <a:r>
              <a:rPr lang="en-US" sz="2400" dirty="0"/>
              <a:t> </a:t>
            </a:r>
            <a:r>
              <a:rPr lang="en-US" sz="2400" dirty="0" err="1"/>
              <a:t>быстро</a:t>
            </a:r>
            <a:r>
              <a:rPr lang="en-US" sz="2400" dirty="0"/>
              <a:t>, </a:t>
            </a:r>
            <a:r>
              <a:rPr lang="en-US" sz="2400" dirty="0" err="1"/>
              <a:t>была</a:t>
            </a:r>
            <a:r>
              <a:rPr lang="en-US" sz="2400" dirty="0"/>
              <a:t> </a:t>
            </a:r>
            <a:r>
              <a:rPr lang="en-US" sz="2400" dirty="0" err="1"/>
              <a:t>недорогой</a:t>
            </a:r>
            <a:r>
              <a:rPr lang="en-US" sz="2400" dirty="0"/>
              <a:t> и </a:t>
            </a:r>
            <a:r>
              <a:rPr lang="en-US" sz="2400" dirty="0" err="1"/>
              <a:t>качественной</a:t>
            </a:r>
            <a:r>
              <a:rPr lang="en-US" sz="2400" dirty="0"/>
              <a:t>. </a:t>
            </a:r>
            <a:r>
              <a:rPr lang="en-US" sz="2400" dirty="0" err="1"/>
              <a:t>Вязаная</a:t>
            </a:r>
            <a:r>
              <a:rPr lang="en-US" sz="2400" dirty="0"/>
              <a:t> </a:t>
            </a:r>
            <a:r>
              <a:rPr lang="en-US" sz="2400" dirty="0" err="1"/>
              <a:t>одежда</a:t>
            </a:r>
            <a:r>
              <a:rPr lang="en-US" sz="2400" dirty="0"/>
              <a:t> </a:t>
            </a:r>
            <a:r>
              <a:rPr lang="en-US" sz="2400" dirty="0" err="1"/>
              <a:t>постепенно</a:t>
            </a:r>
            <a:r>
              <a:rPr lang="en-US" sz="2400" dirty="0"/>
              <a:t> </a:t>
            </a:r>
            <a:r>
              <a:rPr lang="en-US" sz="2400" dirty="0" err="1"/>
              <a:t>превратилась</a:t>
            </a:r>
            <a:r>
              <a:rPr lang="en-US" sz="2400" dirty="0"/>
              <a:t> в </a:t>
            </a:r>
            <a:r>
              <a:rPr lang="en-US" sz="2400" dirty="0" err="1"/>
              <a:t>будничную</a:t>
            </a:r>
            <a:r>
              <a:rPr lang="en-US" sz="2400" dirty="0"/>
              <a:t>, </a:t>
            </a:r>
            <a:r>
              <a:rPr lang="en-US" sz="2400" dirty="0" err="1"/>
              <a:t>утратив</a:t>
            </a:r>
            <a:r>
              <a:rPr lang="en-US" sz="2400" dirty="0"/>
              <a:t> </a:t>
            </a:r>
            <a:r>
              <a:rPr lang="en-US" sz="2400" dirty="0" err="1"/>
              <a:t>свою</a:t>
            </a:r>
            <a:r>
              <a:rPr lang="en-US" sz="2400" dirty="0"/>
              <a:t> </a:t>
            </a:r>
            <a:r>
              <a:rPr lang="en-US" sz="2400" dirty="0" err="1"/>
              <a:t>индивидуальность</a:t>
            </a:r>
            <a:r>
              <a:rPr lang="en-US" sz="2400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94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2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11540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E7F69-44CC-4A9E-A677-D585A989A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3344440"/>
            <a:ext cx="9889797" cy="2874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 связи с этим спрос на ручную работу вновь возрос. Она позволяла обогащать гардероб мужчин и женщин оригинальными изделиями, узоры которых не возможно и по сей день воспроизвести ни на одной вязальной машине.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534F2F-5350-4FB1-A43E-73A65653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8" y="456887"/>
            <a:ext cx="45794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87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2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11540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DE3AE-2B5B-4E81-99FE-2B15E412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3344440"/>
            <a:ext cx="9889797" cy="28744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Сегодня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вязаные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вещи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и,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особенно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вязаные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игрушки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своими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руками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пике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популярности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Этим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видом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рукоделия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увлекаются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люди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различного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социального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статуса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возраста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пола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Древнее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ремесло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вобрав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себя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опыт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многих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веков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народов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продолжает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активно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развиваться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превращаясь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увлекательное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9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искусство</a:t>
            </a:r>
            <a:r>
              <a:rPr lang="en-US" sz="29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42534F2F-5350-4FB1-A43E-73A656533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8" y="456887"/>
            <a:ext cx="45794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9BEFC-53DC-4BFC-BD3B-AF6E40825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6604" y="1032869"/>
            <a:ext cx="2314577" cy="1012031"/>
          </a:xfrm>
        </p:spPr>
        <p:txBody>
          <a:bodyPr>
            <a:noAutofit/>
          </a:bodyPr>
          <a:lstStyle/>
          <a:p>
            <a:r>
              <a:rPr lang="ru-RU" sz="6000" dirty="0">
                <a:solidFill>
                  <a:schemeClr val="bg1"/>
                </a:solidFill>
                <a:highlight>
                  <a:srgbClr val="000000"/>
                </a:highlight>
                <a:cs typeface="Calibri Light"/>
              </a:rPr>
              <a:t>План</a:t>
            </a:r>
            <a:endParaRPr lang="ru-RU" sz="6000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4D8CA-8AE7-4D92-B3C6-DF5831B7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8003" y="2378275"/>
            <a:ext cx="5564981" cy="3281362"/>
          </a:xfrm>
        </p:spPr>
        <p:txBody>
          <a:bodyPr vert="horz" lIns="68580" tIns="34290" rIns="68580" bIns="34290" rtlCol="0" anchor="t">
            <a:normAutofit lnSpcReduction="10000"/>
          </a:bodyPr>
          <a:lstStyle/>
          <a:p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Появление</a:t>
            </a:r>
            <a:r>
              <a:rPr lang="ru-RU" sz="3300" dirty="0">
                <a:cs typeface="Calibri"/>
              </a:rPr>
              <a:t> </a:t>
            </a:r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первого</a:t>
            </a:r>
            <a:r>
              <a:rPr lang="ru-RU" sz="3300" dirty="0">
                <a:cs typeface="Calibri"/>
              </a:rPr>
              <a:t> </a:t>
            </a:r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крючка.</a:t>
            </a:r>
            <a:endParaRPr lang="ru-RU" sz="3300" dirty="0">
              <a:solidFill>
                <a:schemeClr val="bg1"/>
              </a:solidFill>
              <a:cs typeface="Calibri"/>
            </a:endParaRPr>
          </a:p>
          <a:p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Первые</a:t>
            </a:r>
            <a:r>
              <a:rPr lang="ru-RU" sz="3300" dirty="0">
                <a:cs typeface="Calibri"/>
              </a:rPr>
              <a:t> </a:t>
            </a:r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работы.</a:t>
            </a:r>
            <a:endParaRPr lang="ru-RU" sz="3300" dirty="0">
              <a:solidFill>
                <a:schemeClr val="bg1"/>
              </a:solidFill>
              <a:cs typeface="Calibri"/>
            </a:endParaRPr>
          </a:p>
          <a:p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Виды</a:t>
            </a:r>
            <a:r>
              <a:rPr lang="ru-RU" sz="3300" dirty="0">
                <a:cs typeface="Calibri"/>
              </a:rPr>
              <a:t> </a:t>
            </a:r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работы</a:t>
            </a:r>
            <a:r>
              <a:rPr lang="ru-RU" sz="3300" dirty="0">
                <a:cs typeface="Calibri"/>
              </a:rPr>
              <a:t> </a:t>
            </a:r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современном</a:t>
            </a:r>
            <a:r>
              <a:rPr lang="ru-RU" sz="3300" dirty="0">
                <a:cs typeface="Calibri"/>
              </a:rPr>
              <a:t> </a:t>
            </a:r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крючком.</a:t>
            </a:r>
            <a:endParaRPr lang="ru-RU" sz="3300" dirty="0">
              <a:solidFill>
                <a:schemeClr val="bg1"/>
              </a:solidFill>
              <a:cs typeface="Calibri"/>
            </a:endParaRPr>
          </a:p>
          <a:p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Ценность ручной работы.</a:t>
            </a:r>
          </a:p>
          <a:p>
            <a:r>
              <a:rPr lang="ru-RU" sz="3300" dirty="0">
                <a:solidFill>
                  <a:schemeClr val="bg1"/>
                </a:solidFill>
                <a:highlight>
                  <a:srgbClr val="000000"/>
                </a:highlight>
                <a:cs typeface="Calibri"/>
              </a:rPr>
              <a:t>Вывод.</a:t>
            </a:r>
            <a:endParaRPr lang="ru-RU" sz="3300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818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F1A06D-16AE-44F8-8ACE-D567509CE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71282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571500">
              <a:buFont typeface="Arial"/>
              <a:buChar char="•"/>
            </a:pPr>
            <a:r>
              <a:rPr lang="en-US" kern="1200" dirty="0" err="1">
                <a:latin typeface="+mj-lt"/>
                <a:ea typeface="+mj-ea"/>
                <a:cs typeface="+mj-cs"/>
              </a:rPr>
              <a:t>Вывод</a:t>
            </a:r>
            <a:endParaRPr lang="ru-RU" dirty="0" err="1"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C32CFA-67A5-46C1-B209-95B928BB8FF5}"/>
              </a:ext>
            </a:extLst>
          </p:cNvPr>
          <p:cNvSpPr txBox="1"/>
          <p:nvPr/>
        </p:nvSpPr>
        <p:spPr>
          <a:xfrm>
            <a:off x="805543" y="2871982"/>
            <a:ext cx="4558309" cy="318168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Благодаря крючкам появляются красивые узоры и изделия.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99A8FB7-A79B-4BC9-9D56-B79587F6A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4761" y="2650637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23893E2-3349-46D7-A7AA-B9E447957F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6859" y="0"/>
            <a:ext cx="4198060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7" descr="Изображение выглядит как внутренний, материя, розовый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id="{30709153-D659-44B2-9788-C3B27B4662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-4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D864320-EA2C-482A-B4FF-214B3E593F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263" r="2" b="17819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B7592FE-10D1-4664-B623-353F47C8D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8132" y="4032250"/>
            <a:ext cx="3303868" cy="2825750"/>
          </a:xfrm>
          <a:custGeom>
            <a:avLst/>
            <a:gdLst>
              <a:gd name="connsiteX0" fmla="*/ 1888600 w 3303868"/>
              <a:gd name="connsiteY0" fmla="*/ 0 h 2825750"/>
              <a:gd name="connsiteX1" fmla="*/ 3224042 w 3303868"/>
              <a:gd name="connsiteY1" fmla="*/ 553158 h 2825750"/>
              <a:gd name="connsiteX2" fmla="*/ 3303868 w 3303868"/>
              <a:gd name="connsiteY2" fmla="*/ 640989 h 2825750"/>
              <a:gd name="connsiteX3" fmla="*/ 3303868 w 3303868"/>
              <a:gd name="connsiteY3" fmla="*/ 2825750 h 2825750"/>
              <a:gd name="connsiteX4" fmla="*/ 250380 w 3303868"/>
              <a:gd name="connsiteY4" fmla="*/ 2825750 h 2825750"/>
              <a:gd name="connsiteX5" fmla="*/ 227944 w 3303868"/>
              <a:gd name="connsiteY5" fmla="*/ 2788819 h 2825750"/>
              <a:gd name="connsiteX6" fmla="*/ 0 w 3303868"/>
              <a:gd name="connsiteY6" fmla="*/ 1888600 h 2825750"/>
              <a:gd name="connsiteX7" fmla="*/ 1888600 w 3303868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3868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303868" y="640989"/>
                </a:lnTo>
                <a:lnTo>
                  <a:pt x="3303868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5" descr="Изображение выглядит как розовый, дерево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AF87E3B4-6A8E-4C06-9045-28A47734AA6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87" r="-4" b="-4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EF61F1-A4FF-4F09-9CA6-BB82AE201C27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7709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41444E-B9F0-4EA5-B557-982FB410DF63}"/>
              </a:ext>
            </a:extLst>
          </p:cNvPr>
          <p:cNvSpPr txBox="1"/>
          <p:nvPr/>
        </p:nvSpPr>
        <p:spPr>
          <a:xfrm>
            <a:off x="1665090" y="2319934"/>
            <a:ext cx="8406406" cy="131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algn="l">
              <a:buFont typeface="Courier New"/>
              <a:buChar char="o"/>
            </a:pPr>
            <a:r>
              <a:rPr lang="ru-RU" sz="1350" dirty="0">
                <a:ea typeface="+mn-lt"/>
                <a:cs typeface="+mn-lt"/>
                <a:hlinkClick r:id="rId2"/>
              </a:rPr>
              <a:t>https://zen.yandex.ru/media/vyazanieblog/kto-pridumal-i-izobrel-viazanie-kriuchkom-istoriia-poiavleniia-i-razvitiia-6148456e9d150d61208847c6</a:t>
            </a:r>
            <a:endParaRPr lang="ru-RU" sz="1350" dirty="0">
              <a:ea typeface="+mn-lt"/>
              <a:cs typeface="+mn-lt"/>
            </a:endParaRPr>
          </a:p>
          <a:p>
            <a:pPr marL="214313" indent="-214313">
              <a:buFont typeface="Courier New"/>
              <a:buChar char="o"/>
            </a:pPr>
            <a:r>
              <a:rPr lang="ru-RU" sz="1350" dirty="0">
                <a:ea typeface="+mn-lt"/>
                <a:cs typeface="+mn-lt"/>
                <a:hlinkClick r:id="rId3"/>
              </a:rPr>
              <a:t>https://vokrug-nas.ru/istoriya-vozniknoveniya-vyazaniya/</a:t>
            </a:r>
            <a:endParaRPr lang="ru-RU" sz="1350" dirty="0">
              <a:ea typeface="+mn-lt"/>
              <a:cs typeface="+mn-lt"/>
            </a:endParaRPr>
          </a:p>
          <a:p>
            <a:pPr marL="214313" indent="-214313">
              <a:buFont typeface="Courier New"/>
              <a:buChar char="o"/>
            </a:pPr>
            <a:r>
              <a:rPr lang="ru-RU" sz="1350" dirty="0">
                <a:ea typeface="+mn-lt"/>
                <a:cs typeface="+mn-lt"/>
                <a:hlinkClick r:id="rId4"/>
              </a:rPr>
              <a:t>https://dpsh.org.ru/index.php/sotty/168-sotty/vyazanie-kryuchkom/1207-istoriya-vyazaniya-kryuchkom</a:t>
            </a:r>
            <a:endParaRPr lang="ru-RU" sz="1350" dirty="0">
              <a:cs typeface="Calibri"/>
            </a:endParaRPr>
          </a:p>
          <a:p>
            <a:pPr marL="214313" indent="-214313">
              <a:buFont typeface="Courier New"/>
              <a:buChar char="o"/>
            </a:pPr>
            <a:endParaRPr lang="ru-RU" sz="1350" dirty="0">
              <a:cs typeface="Calibri"/>
            </a:endParaRPr>
          </a:p>
          <a:p>
            <a:pPr marL="214313" indent="-214313">
              <a:buFont typeface="Courier New"/>
              <a:buChar char="o"/>
            </a:pPr>
            <a:endParaRPr lang="ru-RU" sz="1350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8AE39D-C731-4217-A36D-0813DB18C8BF}"/>
              </a:ext>
            </a:extLst>
          </p:cNvPr>
          <p:cNvSpPr txBox="1"/>
          <p:nvPr/>
        </p:nvSpPr>
        <p:spPr>
          <a:xfrm>
            <a:off x="4299348" y="1239441"/>
            <a:ext cx="2137766" cy="6232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14313" indent="-214313" algn="l">
              <a:buFont typeface="Wingdings"/>
              <a:buChar char="Ø"/>
            </a:pPr>
            <a:r>
              <a:rPr lang="ru-RU" sz="3600" b="1" dirty="0">
                <a:cs typeface="Calibri"/>
              </a:rPr>
              <a:t>Ссылки</a:t>
            </a:r>
          </a:p>
        </p:txBody>
      </p:sp>
    </p:spTree>
    <p:extLst>
      <p:ext uri="{BB962C8B-B14F-4D97-AF65-F5344CB8AC3E}">
        <p14:creationId xmlns:p14="http://schemas.microsoft.com/office/powerpoint/2010/main" val="3633686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03C67-FE1B-4BD6-883E-5AAE8249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Цель</a:t>
            </a:r>
            <a:endParaRPr lang="ru-RU">
              <a:ea typeface="+mj-ea"/>
              <a:cs typeface="+mj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F3AC0-D02B-4552-A9F1-365BC30EEC25}"/>
              </a:ext>
            </a:extLst>
          </p:cNvPr>
          <p:cNvSpPr txBox="1"/>
          <p:nvPr/>
        </p:nvSpPr>
        <p:spPr>
          <a:xfrm>
            <a:off x="1155548" y="2217343"/>
            <a:ext cx="8685341" cy="177872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 err="1"/>
              <a:t>Познакомиться</a:t>
            </a:r>
            <a:r>
              <a:rPr lang="en-US" sz="3600" dirty="0"/>
              <a:t> с </a:t>
            </a:r>
            <a:r>
              <a:rPr lang="en-US" sz="3600" dirty="0" err="1"/>
              <a:t>крючком</a:t>
            </a:r>
            <a:r>
              <a:rPr lang="en-US" sz="3600" dirty="0"/>
              <a:t> в </a:t>
            </a:r>
            <a:r>
              <a:rPr lang="en-US" sz="3600" dirty="0" err="1"/>
              <a:t>современном</a:t>
            </a:r>
            <a:r>
              <a:rPr lang="en-US" sz="3600" dirty="0"/>
              <a:t> </a:t>
            </a:r>
            <a:r>
              <a:rPr lang="en-US" sz="3600" dirty="0" err="1"/>
              <a:t>дизайне</a:t>
            </a:r>
            <a:r>
              <a:rPr lang="en-US" sz="3600" dirty="0"/>
              <a:t> 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9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A5ACB9A-B0E5-4B85-B616-BAAFCBF06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E88C85-0C12-45AB-AB38-7DD8508C1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6" cy="6858000"/>
            <a:chOff x="1" y="0"/>
            <a:chExt cx="12191996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2F1C99-DC89-4C0E-9645-78ED266B8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9EB5FB3-6DE8-43D7-9A37-2E1189B12C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ltGray">
            <a:xfrm>
              <a:off x="1" y="0"/>
              <a:ext cx="12191996" cy="6858000"/>
            </a:xfrm>
            <a:prstGeom prst="rect">
              <a:avLst/>
            </a:pr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tlCol="0" anchor="ctr"/>
            <a:lstStyle/>
            <a:p>
              <a:pPr algn="ctr" defTabSz="457200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21CD0CBD-C727-43F9-BDFE-34D6D1A97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551875"/>
          </a:xfrm>
          <a:custGeom>
            <a:avLst/>
            <a:gdLst>
              <a:gd name="connsiteX0" fmla="*/ 0 w 12191999"/>
              <a:gd name="connsiteY0" fmla="*/ 0 h 6551875"/>
              <a:gd name="connsiteX1" fmla="*/ 12191999 w 12191999"/>
              <a:gd name="connsiteY1" fmla="*/ 0 h 6551875"/>
              <a:gd name="connsiteX2" fmla="*/ 12191999 w 12191999"/>
              <a:gd name="connsiteY2" fmla="*/ 6181404 h 6551875"/>
              <a:gd name="connsiteX3" fmla="*/ 12190147 w 12191999"/>
              <a:gd name="connsiteY3" fmla="*/ 6181361 h 6551875"/>
              <a:gd name="connsiteX4" fmla="*/ 12129821 w 12191999"/>
              <a:gd name="connsiteY4" fmla="*/ 6173424 h 6551875"/>
              <a:gd name="connsiteX5" fmla="*/ 12077433 w 12191999"/>
              <a:gd name="connsiteY5" fmla="*/ 6162311 h 6551875"/>
              <a:gd name="connsiteX6" fmla="*/ 12031397 w 12191999"/>
              <a:gd name="connsiteY6" fmla="*/ 6148023 h 6551875"/>
              <a:gd name="connsiteX7" fmla="*/ 11990121 w 12191999"/>
              <a:gd name="connsiteY7" fmla="*/ 6132148 h 6551875"/>
              <a:gd name="connsiteX8" fmla="*/ 11953609 w 12191999"/>
              <a:gd name="connsiteY8" fmla="*/ 6113098 h 6551875"/>
              <a:gd name="connsiteX9" fmla="*/ 11915509 w 12191999"/>
              <a:gd name="connsiteY9" fmla="*/ 6094048 h 6551875"/>
              <a:gd name="connsiteX10" fmla="*/ 11877409 w 12191999"/>
              <a:gd name="connsiteY10" fmla="*/ 6074998 h 6551875"/>
              <a:gd name="connsiteX11" fmla="*/ 11840897 w 12191999"/>
              <a:gd name="connsiteY11" fmla="*/ 6059123 h 6551875"/>
              <a:gd name="connsiteX12" fmla="*/ 11799621 w 12191999"/>
              <a:gd name="connsiteY12" fmla="*/ 6043248 h 6551875"/>
              <a:gd name="connsiteX13" fmla="*/ 11753583 w 12191999"/>
              <a:gd name="connsiteY13" fmla="*/ 6027373 h 6551875"/>
              <a:gd name="connsiteX14" fmla="*/ 11701197 w 12191999"/>
              <a:gd name="connsiteY14" fmla="*/ 6016261 h 6551875"/>
              <a:gd name="connsiteX15" fmla="*/ 11640871 w 12191999"/>
              <a:gd name="connsiteY15" fmla="*/ 6009911 h 6551875"/>
              <a:gd name="connsiteX16" fmla="*/ 11572609 w 12191999"/>
              <a:gd name="connsiteY16" fmla="*/ 6006736 h 6551875"/>
              <a:gd name="connsiteX17" fmla="*/ 11504347 w 12191999"/>
              <a:gd name="connsiteY17" fmla="*/ 6009911 h 6551875"/>
              <a:gd name="connsiteX18" fmla="*/ 11444021 w 12191999"/>
              <a:gd name="connsiteY18" fmla="*/ 6016261 h 6551875"/>
              <a:gd name="connsiteX19" fmla="*/ 11391633 w 12191999"/>
              <a:gd name="connsiteY19" fmla="*/ 6027373 h 6551875"/>
              <a:gd name="connsiteX20" fmla="*/ 11345597 w 12191999"/>
              <a:gd name="connsiteY20" fmla="*/ 6043248 h 6551875"/>
              <a:gd name="connsiteX21" fmla="*/ 11304321 w 12191999"/>
              <a:gd name="connsiteY21" fmla="*/ 6059123 h 6551875"/>
              <a:gd name="connsiteX22" fmla="*/ 11267809 w 12191999"/>
              <a:gd name="connsiteY22" fmla="*/ 6074998 h 6551875"/>
              <a:gd name="connsiteX23" fmla="*/ 11229709 w 12191999"/>
              <a:gd name="connsiteY23" fmla="*/ 6094048 h 6551875"/>
              <a:gd name="connsiteX24" fmla="*/ 11191609 w 12191999"/>
              <a:gd name="connsiteY24" fmla="*/ 6113098 h 6551875"/>
              <a:gd name="connsiteX25" fmla="*/ 11155097 w 12191999"/>
              <a:gd name="connsiteY25" fmla="*/ 6132148 h 6551875"/>
              <a:gd name="connsiteX26" fmla="*/ 11113821 w 12191999"/>
              <a:gd name="connsiteY26" fmla="*/ 6148023 h 6551875"/>
              <a:gd name="connsiteX27" fmla="*/ 11067783 w 12191999"/>
              <a:gd name="connsiteY27" fmla="*/ 6162311 h 6551875"/>
              <a:gd name="connsiteX28" fmla="*/ 11015397 w 12191999"/>
              <a:gd name="connsiteY28" fmla="*/ 6173423 h 6551875"/>
              <a:gd name="connsiteX29" fmla="*/ 10955071 w 12191999"/>
              <a:gd name="connsiteY29" fmla="*/ 6181361 h 6551875"/>
              <a:gd name="connsiteX30" fmla="*/ 10886809 w 12191999"/>
              <a:gd name="connsiteY30" fmla="*/ 6182948 h 6551875"/>
              <a:gd name="connsiteX31" fmla="*/ 10818547 w 12191999"/>
              <a:gd name="connsiteY31" fmla="*/ 6181361 h 6551875"/>
              <a:gd name="connsiteX32" fmla="*/ 10758221 w 12191999"/>
              <a:gd name="connsiteY32" fmla="*/ 6173423 h 6551875"/>
              <a:gd name="connsiteX33" fmla="*/ 10705833 w 12191999"/>
              <a:gd name="connsiteY33" fmla="*/ 6162311 h 6551875"/>
              <a:gd name="connsiteX34" fmla="*/ 10659797 w 12191999"/>
              <a:gd name="connsiteY34" fmla="*/ 6148023 h 6551875"/>
              <a:gd name="connsiteX35" fmla="*/ 10618521 w 12191999"/>
              <a:gd name="connsiteY35" fmla="*/ 6132148 h 6551875"/>
              <a:gd name="connsiteX36" fmla="*/ 10582009 w 12191999"/>
              <a:gd name="connsiteY36" fmla="*/ 6113098 h 6551875"/>
              <a:gd name="connsiteX37" fmla="*/ 10543909 w 12191999"/>
              <a:gd name="connsiteY37" fmla="*/ 6094048 h 6551875"/>
              <a:gd name="connsiteX38" fmla="*/ 10505809 w 12191999"/>
              <a:gd name="connsiteY38" fmla="*/ 6074998 h 6551875"/>
              <a:gd name="connsiteX39" fmla="*/ 10469297 w 12191999"/>
              <a:gd name="connsiteY39" fmla="*/ 6059123 h 6551875"/>
              <a:gd name="connsiteX40" fmla="*/ 10428021 w 12191999"/>
              <a:gd name="connsiteY40" fmla="*/ 6043248 h 6551875"/>
              <a:gd name="connsiteX41" fmla="*/ 10381983 w 12191999"/>
              <a:gd name="connsiteY41" fmla="*/ 6027373 h 6551875"/>
              <a:gd name="connsiteX42" fmla="*/ 10329597 w 12191999"/>
              <a:gd name="connsiteY42" fmla="*/ 6016261 h 6551875"/>
              <a:gd name="connsiteX43" fmla="*/ 10269271 w 12191999"/>
              <a:gd name="connsiteY43" fmla="*/ 6009911 h 6551875"/>
              <a:gd name="connsiteX44" fmla="*/ 10201009 w 12191999"/>
              <a:gd name="connsiteY44" fmla="*/ 6006736 h 6551875"/>
              <a:gd name="connsiteX45" fmla="*/ 10132747 w 12191999"/>
              <a:gd name="connsiteY45" fmla="*/ 6009911 h 6551875"/>
              <a:gd name="connsiteX46" fmla="*/ 10072421 w 12191999"/>
              <a:gd name="connsiteY46" fmla="*/ 6016261 h 6551875"/>
              <a:gd name="connsiteX47" fmla="*/ 10020033 w 12191999"/>
              <a:gd name="connsiteY47" fmla="*/ 6027373 h 6551875"/>
              <a:gd name="connsiteX48" fmla="*/ 9973997 w 12191999"/>
              <a:gd name="connsiteY48" fmla="*/ 6043248 h 6551875"/>
              <a:gd name="connsiteX49" fmla="*/ 9932721 w 12191999"/>
              <a:gd name="connsiteY49" fmla="*/ 6059123 h 6551875"/>
              <a:gd name="connsiteX50" fmla="*/ 9896209 w 12191999"/>
              <a:gd name="connsiteY50" fmla="*/ 6074998 h 6551875"/>
              <a:gd name="connsiteX51" fmla="*/ 9820009 w 12191999"/>
              <a:gd name="connsiteY51" fmla="*/ 6113098 h 6551875"/>
              <a:gd name="connsiteX52" fmla="*/ 9783497 w 12191999"/>
              <a:gd name="connsiteY52" fmla="*/ 6132148 h 6551875"/>
              <a:gd name="connsiteX53" fmla="*/ 9742221 w 12191999"/>
              <a:gd name="connsiteY53" fmla="*/ 6148023 h 6551875"/>
              <a:gd name="connsiteX54" fmla="*/ 9696183 w 12191999"/>
              <a:gd name="connsiteY54" fmla="*/ 6162311 h 6551875"/>
              <a:gd name="connsiteX55" fmla="*/ 9643797 w 12191999"/>
              <a:gd name="connsiteY55" fmla="*/ 6173423 h 6551875"/>
              <a:gd name="connsiteX56" fmla="*/ 9583471 w 12191999"/>
              <a:gd name="connsiteY56" fmla="*/ 6181361 h 6551875"/>
              <a:gd name="connsiteX57" fmla="*/ 9515209 w 12191999"/>
              <a:gd name="connsiteY57" fmla="*/ 6182948 h 6551875"/>
              <a:gd name="connsiteX58" fmla="*/ 9446947 w 12191999"/>
              <a:gd name="connsiteY58" fmla="*/ 6181361 h 6551875"/>
              <a:gd name="connsiteX59" fmla="*/ 9386621 w 12191999"/>
              <a:gd name="connsiteY59" fmla="*/ 6173423 h 6551875"/>
              <a:gd name="connsiteX60" fmla="*/ 9334233 w 12191999"/>
              <a:gd name="connsiteY60" fmla="*/ 6162311 h 6551875"/>
              <a:gd name="connsiteX61" fmla="*/ 9288197 w 12191999"/>
              <a:gd name="connsiteY61" fmla="*/ 6148023 h 6551875"/>
              <a:gd name="connsiteX62" fmla="*/ 9246921 w 12191999"/>
              <a:gd name="connsiteY62" fmla="*/ 6132148 h 6551875"/>
              <a:gd name="connsiteX63" fmla="*/ 9210409 w 12191999"/>
              <a:gd name="connsiteY63" fmla="*/ 6113098 h 6551875"/>
              <a:gd name="connsiteX64" fmla="*/ 9172309 w 12191999"/>
              <a:gd name="connsiteY64" fmla="*/ 6094048 h 6551875"/>
              <a:gd name="connsiteX65" fmla="*/ 9134209 w 12191999"/>
              <a:gd name="connsiteY65" fmla="*/ 6074998 h 6551875"/>
              <a:gd name="connsiteX66" fmla="*/ 9097697 w 12191999"/>
              <a:gd name="connsiteY66" fmla="*/ 6059123 h 6551875"/>
              <a:gd name="connsiteX67" fmla="*/ 9056421 w 12191999"/>
              <a:gd name="connsiteY67" fmla="*/ 6043248 h 6551875"/>
              <a:gd name="connsiteX68" fmla="*/ 9010383 w 12191999"/>
              <a:gd name="connsiteY68" fmla="*/ 6027373 h 6551875"/>
              <a:gd name="connsiteX69" fmla="*/ 8957997 w 12191999"/>
              <a:gd name="connsiteY69" fmla="*/ 6016261 h 6551875"/>
              <a:gd name="connsiteX70" fmla="*/ 8897671 w 12191999"/>
              <a:gd name="connsiteY70" fmla="*/ 6009911 h 6551875"/>
              <a:gd name="connsiteX71" fmla="*/ 8827821 w 12191999"/>
              <a:gd name="connsiteY71" fmla="*/ 6006736 h 6551875"/>
              <a:gd name="connsiteX72" fmla="*/ 8761147 w 12191999"/>
              <a:gd name="connsiteY72" fmla="*/ 6009911 h 6551875"/>
              <a:gd name="connsiteX73" fmla="*/ 8700821 w 12191999"/>
              <a:gd name="connsiteY73" fmla="*/ 6016261 h 6551875"/>
              <a:gd name="connsiteX74" fmla="*/ 8648433 w 12191999"/>
              <a:gd name="connsiteY74" fmla="*/ 6027373 h 6551875"/>
              <a:gd name="connsiteX75" fmla="*/ 8602397 w 12191999"/>
              <a:gd name="connsiteY75" fmla="*/ 6043248 h 6551875"/>
              <a:gd name="connsiteX76" fmla="*/ 8561121 w 12191999"/>
              <a:gd name="connsiteY76" fmla="*/ 6059123 h 6551875"/>
              <a:gd name="connsiteX77" fmla="*/ 8524609 w 12191999"/>
              <a:gd name="connsiteY77" fmla="*/ 6074998 h 6551875"/>
              <a:gd name="connsiteX78" fmla="*/ 8486509 w 12191999"/>
              <a:gd name="connsiteY78" fmla="*/ 6094048 h 6551875"/>
              <a:gd name="connsiteX79" fmla="*/ 8448409 w 12191999"/>
              <a:gd name="connsiteY79" fmla="*/ 6113098 h 6551875"/>
              <a:gd name="connsiteX80" fmla="*/ 8411897 w 12191999"/>
              <a:gd name="connsiteY80" fmla="*/ 6132148 h 6551875"/>
              <a:gd name="connsiteX81" fmla="*/ 8370622 w 12191999"/>
              <a:gd name="connsiteY81" fmla="*/ 6148023 h 6551875"/>
              <a:gd name="connsiteX82" fmla="*/ 8324584 w 12191999"/>
              <a:gd name="connsiteY82" fmla="*/ 6162311 h 6551875"/>
              <a:gd name="connsiteX83" fmla="*/ 8272197 w 12191999"/>
              <a:gd name="connsiteY83" fmla="*/ 6173423 h 6551875"/>
              <a:gd name="connsiteX84" fmla="*/ 8211872 w 12191999"/>
              <a:gd name="connsiteY84" fmla="*/ 6181361 h 6551875"/>
              <a:gd name="connsiteX85" fmla="*/ 8143609 w 12191999"/>
              <a:gd name="connsiteY85" fmla="*/ 6182948 h 6551875"/>
              <a:gd name="connsiteX86" fmla="*/ 8075347 w 12191999"/>
              <a:gd name="connsiteY86" fmla="*/ 6181361 h 6551875"/>
              <a:gd name="connsiteX87" fmla="*/ 8015022 w 12191999"/>
              <a:gd name="connsiteY87" fmla="*/ 6173423 h 6551875"/>
              <a:gd name="connsiteX88" fmla="*/ 7962634 w 12191999"/>
              <a:gd name="connsiteY88" fmla="*/ 6162311 h 6551875"/>
              <a:gd name="connsiteX89" fmla="*/ 7916597 w 12191999"/>
              <a:gd name="connsiteY89" fmla="*/ 6148023 h 6551875"/>
              <a:gd name="connsiteX90" fmla="*/ 7875322 w 12191999"/>
              <a:gd name="connsiteY90" fmla="*/ 6132148 h 6551875"/>
              <a:gd name="connsiteX91" fmla="*/ 7838809 w 12191999"/>
              <a:gd name="connsiteY91" fmla="*/ 6113098 h 6551875"/>
              <a:gd name="connsiteX92" fmla="*/ 7800709 w 12191999"/>
              <a:gd name="connsiteY92" fmla="*/ 6094048 h 6551875"/>
              <a:gd name="connsiteX93" fmla="*/ 7762609 w 12191999"/>
              <a:gd name="connsiteY93" fmla="*/ 6074998 h 6551875"/>
              <a:gd name="connsiteX94" fmla="*/ 7726097 w 12191999"/>
              <a:gd name="connsiteY94" fmla="*/ 6059123 h 6551875"/>
              <a:gd name="connsiteX95" fmla="*/ 7684822 w 12191999"/>
              <a:gd name="connsiteY95" fmla="*/ 6043248 h 6551875"/>
              <a:gd name="connsiteX96" fmla="*/ 7638784 w 12191999"/>
              <a:gd name="connsiteY96" fmla="*/ 6027373 h 6551875"/>
              <a:gd name="connsiteX97" fmla="*/ 7586397 w 12191999"/>
              <a:gd name="connsiteY97" fmla="*/ 6016261 h 6551875"/>
              <a:gd name="connsiteX98" fmla="*/ 7526072 w 12191999"/>
              <a:gd name="connsiteY98" fmla="*/ 6009911 h 6551875"/>
              <a:gd name="connsiteX99" fmla="*/ 7457809 w 12191999"/>
              <a:gd name="connsiteY99" fmla="*/ 6006736 h 6551875"/>
              <a:gd name="connsiteX100" fmla="*/ 7389547 w 12191999"/>
              <a:gd name="connsiteY100" fmla="*/ 6009911 h 6551875"/>
              <a:gd name="connsiteX101" fmla="*/ 7329222 w 12191999"/>
              <a:gd name="connsiteY101" fmla="*/ 6016261 h 6551875"/>
              <a:gd name="connsiteX102" fmla="*/ 7276834 w 12191999"/>
              <a:gd name="connsiteY102" fmla="*/ 6027373 h 6551875"/>
              <a:gd name="connsiteX103" fmla="*/ 7230797 w 12191999"/>
              <a:gd name="connsiteY103" fmla="*/ 6043248 h 6551875"/>
              <a:gd name="connsiteX104" fmla="*/ 7189522 w 12191999"/>
              <a:gd name="connsiteY104" fmla="*/ 6059123 h 6551875"/>
              <a:gd name="connsiteX105" fmla="*/ 7153009 w 12191999"/>
              <a:gd name="connsiteY105" fmla="*/ 6074998 h 6551875"/>
              <a:gd name="connsiteX106" fmla="*/ 7114909 w 12191999"/>
              <a:gd name="connsiteY106" fmla="*/ 6094048 h 6551875"/>
              <a:gd name="connsiteX107" fmla="*/ 7076809 w 12191999"/>
              <a:gd name="connsiteY107" fmla="*/ 6113098 h 6551875"/>
              <a:gd name="connsiteX108" fmla="*/ 7040297 w 12191999"/>
              <a:gd name="connsiteY108" fmla="*/ 6132148 h 6551875"/>
              <a:gd name="connsiteX109" fmla="*/ 6999022 w 12191999"/>
              <a:gd name="connsiteY109" fmla="*/ 6148023 h 6551875"/>
              <a:gd name="connsiteX110" fmla="*/ 6952984 w 12191999"/>
              <a:gd name="connsiteY110" fmla="*/ 6162311 h 6551875"/>
              <a:gd name="connsiteX111" fmla="*/ 6900597 w 12191999"/>
              <a:gd name="connsiteY111" fmla="*/ 6173423 h 6551875"/>
              <a:gd name="connsiteX112" fmla="*/ 6840272 w 12191999"/>
              <a:gd name="connsiteY112" fmla="*/ 6181361 h 6551875"/>
              <a:gd name="connsiteX113" fmla="*/ 6781800 w 12191999"/>
              <a:gd name="connsiteY113" fmla="*/ 6182721 h 6551875"/>
              <a:gd name="connsiteX114" fmla="*/ 6723328 w 12191999"/>
              <a:gd name="connsiteY114" fmla="*/ 6181361 h 6551875"/>
              <a:gd name="connsiteX115" fmla="*/ 6663003 w 12191999"/>
              <a:gd name="connsiteY115" fmla="*/ 6173423 h 6551875"/>
              <a:gd name="connsiteX116" fmla="*/ 6610615 w 12191999"/>
              <a:gd name="connsiteY116" fmla="*/ 6162311 h 6551875"/>
              <a:gd name="connsiteX117" fmla="*/ 6564578 w 12191999"/>
              <a:gd name="connsiteY117" fmla="*/ 6148023 h 6551875"/>
              <a:gd name="connsiteX118" fmla="*/ 6523303 w 12191999"/>
              <a:gd name="connsiteY118" fmla="*/ 6132148 h 6551875"/>
              <a:gd name="connsiteX119" fmla="*/ 6486790 w 12191999"/>
              <a:gd name="connsiteY119" fmla="*/ 6113098 h 6551875"/>
              <a:gd name="connsiteX120" fmla="*/ 6448690 w 12191999"/>
              <a:gd name="connsiteY120" fmla="*/ 6094048 h 6551875"/>
              <a:gd name="connsiteX121" fmla="*/ 6410590 w 12191999"/>
              <a:gd name="connsiteY121" fmla="*/ 6074998 h 6551875"/>
              <a:gd name="connsiteX122" fmla="*/ 6374078 w 12191999"/>
              <a:gd name="connsiteY122" fmla="*/ 6059123 h 6551875"/>
              <a:gd name="connsiteX123" fmla="*/ 6332803 w 12191999"/>
              <a:gd name="connsiteY123" fmla="*/ 6043248 h 6551875"/>
              <a:gd name="connsiteX124" fmla="*/ 6286765 w 12191999"/>
              <a:gd name="connsiteY124" fmla="*/ 6027373 h 6551875"/>
              <a:gd name="connsiteX125" fmla="*/ 6234378 w 12191999"/>
              <a:gd name="connsiteY125" fmla="*/ 6016261 h 6551875"/>
              <a:gd name="connsiteX126" fmla="*/ 6174053 w 12191999"/>
              <a:gd name="connsiteY126" fmla="*/ 6009911 h 6551875"/>
              <a:gd name="connsiteX127" fmla="*/ 6105790 w 12191999"/>
              <a:gd name="connsiteY127" fmla="*/ 6006736 h 6551875"/>
              <a:gd name="connsiteX128" fmla="*/ 6096000 w 12191999"/>
              <a:gd name="connsiteY128" fmla="*/ 6007191 h 6551875"/>
              <a:gd name="connsiteX129" fmla="*/ 6086211 w 12191999"/>
              <a:gd name="connsiteY129" fmla="*/ 6006736 h 6551875"/>
              <a:gd name="connsiteX130" fmla="*/ 6017949 w 12191999"/>
              <a:gd name="connsiteY130" fmla="*/ 6009911 h 6551875"/>
              <a:gd name="connsiteX131" fmla="*/ 5957622 w 12191999"/>
              <a:gd name="connsiteY131" fmla="*/ 6016261 h 6551875"/>
              <a:gd name="connsiteX132" fmla="*/ 5905235 w 12191999"/>
              <a:gd name="connsiteY132" fmla="*/ 6027373 h 6551875"/>
              <a:gd name="connsiteX133" fmla="*/ 5859197 w 12191999"/>
              <a:gd name="connsiteY133" fmla="*/ 6043248 h 6551875"/>
              <a:gd name="connsiteX134" fmla="*/ 5817922 w 12191999"/>
              <a:gd name="connsiteY134" fmla="*/ 6059123 h 6551875"/>
              <a:gd name="connsiteX135" fmla="*/ 5781409 w 12191999"/>
              <a:gd name="connsiteY135" fmla="*/ 6074998 h 6551875"/>
              <a:gd name="connsiteX136" fmla="*/ 5743309 w 12191999"/>
              <a:gd name="connsiteY136" fmla="*/ 6094048 h 6551875"/>
              <a:gd name="connsiteX137" fmla="*/ 5705211 w 12191999"/>
              <a:gd name="connsiteY137" fmla="*/ 6113098 h 6551875"/>
              <a:gd name="connsiteX138" fmla="*/ 5668697 w 12191999"/>
              <a:gd name="connsiteY138" fmla="*/ 6132148 h 6551875"/>
              <a:gd name="connsiteX139" fmla="*/ 5627422 w 12191999"/>
              <a:gd name="connsiteY139" fmla="*/ 6148023 h 6551875"/>
              <a:gd name="connsiteX140" fmla="*/ 5581384 w 12191999"/>
              <a:gd name="connsiteY140" fmla="*/ 6162311 h 6551875"/>
              <a:gd name="connsiteX141" fmla="*/ 5528997 w 12191999"/>
              <a:gd name="connsiteY141" fmla="*/ 6173423 h 6551875"/>
              <a:gd name="connsiteX142" fmla="*/ 5468672 w 12191999"/>
              <a:gd name="connsiteY142" fmla="*/ 6181361 h 6551875"/>
              <a:gd name="connsiteX143" fmla="*/ 5410200 w 12191999"/>
              <a:gd name="connsiteY143" fmla="*/ 6182721 h 6551875"/>
              <a:gd name="connsiteX144" fmla="*/ 5351728 w 12191999"/>
              <a:gd name="connsiteY144" fmla="*/ 6181361 h 6551875"/>
              <a:gd name="connsiteX145" fmla="*/ 5291402 w 12191999"/>
              <a:gd name="connsiteY145" fmla="*/ 6173423 h 6551875"/>
              <a:gd name="connsiteX146" fmla="*/ 5239015 w 12191999"/>
              <a:gd name="connsiteY146" fmla="*/ 6162311 h 6551875"/>
              <a:gd name="connsiteX147" fmla="*/ 5192979 w 12191999"/>
              <a:gd name="connsiteY147" fmla="*/ 6148023 h 6551875"/>
              <a:gd name="connsiteX148" fmla="*/ 5151703 w 12191999"/>
              <a:gd name="connsiteY148" fmla="*/ 6132148 h 6551875"/>
              <a:gd name="connsiteX149" fmla="*/ 5115190 w 12191999"/>
              <a:gd name="connsiteY149" fmla="*/ 6113098 h 6551875"/>
              <a:gd name="connsiteX150" fmla="*/ 5077092 w 12191999"/>
              <a:gd name="connsiteY150" fmla="*/ 6094048 h 6551875"/>
              <a:gd name="connsiteX151" fmla="*/ 5038990 w 12191999"/>
              <a:gd name="connsiteY151" fmla="*/ 6074998 h 6551875"/>
              <a:gd name="connsiteX152" fmla="*/ 5002479 w 12191999"/>
              <a:gd name="connsiteY152" fmla="*/ 6059123 h 6551875"/>
              <a:gd name="connsiteX153" fmla="*/ 4961203 w 12191999"/>
              <a:gd name="connsiteY153" fmla="*/ 6043248 h 6551875"/>
              <a:gd name="connsiteX154" fmla="*/ 4915166 w 12191999"/>
              <a:gd name="connsiteY154" fmla="*/ 6027373 h 6551875"/>
              <a:gd name="connsiteX155" fmla="*/ 4862778 w 12191999"/>
              <a:gd name="connsiteY155" fmla="*/ 6016261 h 6551875"/>
              <a:gd name="connsiteX156" fmla="*/ 4802454 w 12191999"/>
              <a:gd name="connsiteY156" fmla="*/ 6009911 h 6551875"/>
              <a:gd name="connsiteX157" fmla="*/ 4734190 w 12191999"/>
              <a:gd name="connsiteY157" fmla="*/ 6006736 h 6551875"/>
              <a:gd name="connsiteX158" fmla="*/ 4665929 w 12191999"/>
              <a:gd name="connsiteY158" fmla="*/ 6009911 h 6551875"/>
              <a:gd name="connsiteX159" fmla="*/ 4605603 w 12191999"/>
              <a:gd name="connsiteY159" fmla="*/ 6016261 h 6551875"/>
              <a:gd name="connsiteX160" fmla="*/ 4553217 w 12191999"/>
              <a:gd name="connsiteY160" fmla="*/ 6027373 h 6551875"/>
              <a:gd name="connsiteX161" fmla="*/ 4507178 w 12191999"/>
              <a:gd name="connsiteY161" fmla="*/ 6043248 h 6551875"/>
              <a:gd name="connsiteX162" fmla="*/ 4465903 w 12191999"/>
              <a:gd name="connsiteY162" fmla="*/ 6059123 h 6551875"/>
              <a:gd name="connsiteX163" fmla="*/ 4429390 w 12191999"/>
              <a:gd name="connsiteY163" fmla="*/ 6074998 h 6551875"/>
              <a:gd name="connsiteX164" fmla="*/ 4353190 w 12191999"/>
              <a:gd name="connsiteY164" fmla="*/ 6113098 h 6551875"/>
              <a:gd name="connsiteX165" fmla="*/ 4316678 w 12191999"/>
              <a:gd name="connsiteY165" fmla="*/ 6132148 h 6551875"/>
              <a:gd name="connsiteX166" fmla="*/ 4275403 w 12191999"/>
              <a:gd name="connsiteY166" fmla="*/ 6148023 h 6551875"/>
              <a:gd name="connsiteX167" fmla="*/ 4229365 w 12191999"/>
              <a:gd name="connsiteY167" fmla="*/ 6162311 h 6551875"/>
              <a:gd name="connsiteX168" fmla="*/ 4176978 w 12191999"/>
              <a:gd name="connsiteY168" fmla="*/ 6173423 h 6551875"/>
              <a:gd name="connsiteX169" fmla="*/ 4116653 w 12191999"/>
              <a:gd name="connsiteY169" fmla="*/ 6181361 h 6551875"/>
              <a:gd name="connsiteX170" fmla="*/ 4048390 w 12191999"/>
              <a:gd name="connsiteY170" fmla="*/ 6182948 h 6551875"/>
              <a:gd name="connsiteX171" fmla="*/ 3980128 w 12191999"/>
              <a:gd name="connsiteY171" fmla="*/ 6181361 h 6551875"/>
              <a:gd name="connsiteX172" fmla="*/ 3919803 w 12191999"/>
              <a:gd name="connsiteY172" fmla="*/ 6173423 h 6551875"/>
              <a:gd name="connsiteX173" fmla="*/ 3867415 w 12191999"/>
              <a:gd name="connsiteY173" fmla="*/ 6162311 h 6551875"/>
              <a:gd name="connsiteX174" fmla="*/ 3821378 w 12191999"/>
              <a:gd name="connsiteY174" fmla="*/ 6148023 h 6551875"/>
              <a:gd name="connsiteX175" fmla="*/ 3780103 w 12191999"/>
              <a:gd name="connsiteY175" fmla="*/ 6132148 h 6551875"/>
              <a:gd name="connsiteX176" fmla="*/ 3743590 w 12191999"/>
              <a:gd name="connsiteY176" fmla="*/ 6113098 h 6551875"/>
              <a:gd name="connsiteX177" fmla="*/ 3705490 w 12191999"/>
              <a:gd name="connsiteY177" fmla="*/ 6094048 h 6551875"/>
              <a:gd name="connsiteX178" fmla="*/ 3667390 w 12191999"/>
              <a:gd name="connsiteY178" fmla="*/ 6074998 h 6551875"/>
              <a:gd name="connsiteX179" fmla="*/ 3630878 w 12191999"/>
              <a:gd name="connsiteY179" fmla="*/ 6059123 h 6551875"/>
              <a:gd name="connsiteX180" fmla="*/ 3589603 w 12191999"/>
              <a:gd name="connsiteY180" fmla="*/ 6043248 h 6551875"/>
              <a:gd name="connsiteX181" fmla="*/ 3543565 w 12191999"/>
              <a:gd name="connsiteY181" fmla="*/ 6027373 h 6551875"/>
              <a:gd name="connsiteX182" fmla="*/ 3491178 w 12191999"/>
              <a:gd name="connsiteY182" fmla="*/ 6016261 h 6551875"/>
              <a:gd name="connsiteX183" fmla="*/ 3430853 w 12191999"/>
              <a:gd name="connsiteY183" fmla="*/ 6009911 h 6551875"/>
              <a:gd name="connsiteX184" fmla="*/ 3361003 w 12191999"/>
              <a:gd name="connsiteY184" fmla="*/ 6006736 h 6551875"/>
              <a:gd name="connsiteX185" fmla="*/ 3294328 w 12191999"/>
              <a:gd name="connsiteY185" fmla="*/ 6009911 h 6551875"/>
              <a:gd name="connsiteX186" fmla="*/ 3234003 w 12191999"/>
              <a:gd name="connsiteY186" fmla="*/ 6016261 h 6551875"/>
              <a:gd name="connsiteX187" fmla="*/ 3181615 w 12191999"/>
              <a:gd name="connsiteY187" fmla="*/ 6027373 h 6551875"/>
              <a:gd name="connsiteX188" fmla="*/ 3135578 w 12191999"/>
              <a:gd name="connsiteY188" fmla="*/ 6043248 h 6551875"/>
              <a:gd name="connsiteX189" fmla="*/ 3094303 w 12191999"/>
              <a:gd name="connsiteY189" fmla="*/ 6059123 h 6551875"/>
              <a:gd name="connsiteX190" fmla="*/ 3057790 w 12191999"/>
              <a:gd name="connsiteY190" fmla="*/ 6074998 h 6551875"/>
              <a:gd name="connsiteX191" fmla="*/ 3019690 w 12191999"/>
              <a:gd name="connsiteY191" fmla="*/ 6094048 h 6551875"/>
              <a:gd name="connsiteX192" fmla="*/ 2981590 w 12191999"/>
              <a:gd name="connsiteY192" fmla="*/ 6113098 h 6551875"/>
              <a:gd name="connsiteX193" fmla="*/ 2945078 w 12191999"/>
              <a:gd name="connsiteY193" fmla="*/ 6132148 h 6551875"/>
              <a:gd name="connsiteX194" fmla="*/ 2903803 w 12191999"/>
              <a:gd name="connsiteY194" fmla="*/ 6148023 h 6551875"/>
              <a:gd name="connsiteX195" fmla="*/ 2857765 w 12191999"/>
              <a:gd name="connsiteY195" fmla="*/ 6162311 h 6551875"/>
              <a:gd name="connsiteX196" fmla="*/ 2805378 w 12191999"/>
              <a:gd name="connsiteY196" fmla="*/ 6173423 h 6551875"/>
              <a:gd name="connsiteX197" fmla="*/ 2745053 w 12191999"/>
              <a:gd name="connsiteY197" fmla="*/ 6181361 h 6551875"/>
              <a:gd name="connsiteX198" fmla="*/ 2676790 w 12191999"/>
              <a:gd name="connsiteY198" fmla="*/ 6182948 h 6551875"/>
              <a:gd name="connsiteX199" fmla="*/ 2608528 w 12191999"/>
              <a:gd name="connsiteY199" fmla="*/ 6181361 h 6551875"/>
              <a:gd name="connsiteX200" fmla="*/ 2548203 w 12191999"/>
              <a:gd name="connsiteY200" fmla="*/ 6173423 h 6551875"/>
              <a:gd name="connsiteX201" fmla="*/ 2495815 w 12191999"/>
              <a:gd name="connsiteY201" fmla="*/ 6162311 h 6551875"/>
              <a:gd name="connsiteX202" fmla="*/ 2449778 w 12191999"/>
              <a:gd name="connsiteY202" fmla="*/ 6148023 h 6551875"/>
              <a:gd name="connsiteX203" fmla="*/ 2408503 w 12191999"/>
              <a:gd name="connsiteY203" fmla="*/ 6132148 h 6551875"/>
              <a:gd name="connsiteX204" fmla="*/ 2371990 w 12191999"/>
              <a:gd name="connsiteY204" fmla="*/ 6113098 h 6551875"/>
              <a:gd name="connsiteX205" fmla="*/ 2333890 w 12191999"/>
              <a:gd name="connsiteY205" fmla="*/ 6094048 h 6551875"/>
              <a:gd name="connsiteX206" fmla="*/ 2295790 w 12191999"/>
              <a:gd name="connsiteY206" fmla="*/ 6074998 h 6551875"/>
              <a:gd name="connsiteX207" fmla="*/ 2259278 w 12191999"/>
              <a:gd name="connsiteY207" fmla="*/ 6059123 h 6551875"/>
              <a:gd name="connsiteX208" fmla="*/ 2218003 w 12191999"/>
              <a:gd name="connsiteY208" fmla="*/ 6043248 h 6551875"/>
              <a:gd name="connsiteX209" fmla="*/ 2171965 w 12191999"/>
              <a:gd name="connsiteY209" fmla="*/ 6027373 h 6551875"/>
              <a:gd name="connsiteX210" fmla="*/ 2119578 w 12191999"/>
              <a:gd name="connsiteY210" fmla="*/ 6016261 h 6551875"/>
              <a:gd name="connsiteX211" fmla="*/ 2059253 w 12191999"/>
              <a:gd name="connsiteY211" fmla="*/ 6009911 h 6551875"/>
              <a:gd name="connsiteX212" fmla="*/ 1990990 w 12191999"/>
              <a:gd name="connsiteY212" fmla="*/ 6006736 h 6551875"/>
              <a:gd name="connsiteX213" fmla="*/ 1922728 w 12191999"/>
              <a:gd name="connsiteY213" fmla="*/ 6009911 h 6551875"/>
              <a:gd name="connsiteX214" fmla="*/ 1862403 w 12191999"/>
              <a:gd name="connsiteY214" fmla="*/ 6016261 h 6551875"/>
              <a:gd name="connsiteX215" fmla="*/ 1810015 w 12191999"/>
              <a:gd name="connsiteY215" fmla="*/ 6027373 h 6551875"/>
              <a:gd name="connsiteX216" fmla="*/ 1763978 w 12191999"/>
              <a:gd name="connsiteY216" fmla="*/ 6043248 h 6551875"/>
              <a:gd name="connsiteX217" fmla="*/ 1722703 w 12191999"/>
              <a:gd name="connsiteY217" fmla="*/ 6059123 h 6551875"/>
              <a:gd name="connsiteX218" fmla="*/ 1686190 w 12191999"/>
              <a:gd name="connsiteY218" fmla="*/ 6074998 h 6551875"/>
              <a:gd name="connsiteX219" fmla="*/ 1648090 w 12191999"/>
              <a:gd name="connsiteY219" fmla="*/ 6094048 h 6551875"/>
              <a:gd name="connsiteX220" fmla="*/ 1609990 w 12191999"/>
              <a:gd name="connsiteY220" fmla="*/ 6113098 h 6551875"/>
              <a:gd name="connsiteX221" fmla="*/ 1573478 w 12191999"/>
              <a:gd name="connsiteY221" fmla="*/ 6132148 h 6551875"/>
              <a:gd name="connsiteX222" fmla="*/ 1532203 w 12191999"/>
              <a:gd name="connsiteY222" fmla="*/ 6148023 h 6551875"/>
              <a:gd name="connsiteX223" fmla="*/ 1486165 w 12191999"/>
              <a:gd name="connsiteY223" fmla="*/ 6162311 h 6551875"/>
              <a:gd name="connsiteX224" fmla="*/ 1433778 w 12191999"/>
              <a:gd name="connsiteY224" fmla="*/ 6173423 h 6551875"/>
              <a:gd name="connsiteX225" fmla="*/ 1373453 w 12191999"/>
              <a:gd name="connsiteY225" fmla="*/ 6181361 h 6551875"/>
              <a:gd name="connsiteX226" fmla="*/ 1305190 w 12191999"/>
              <a:gd name="connsiteY226" fmla="*/ 6182948 h 6551875"/>
              <a:gd name="connsiteX227" fmla="*/ 1236928 w 12191999"/>
              <a:gd name="connsiteY227" fmla="*/ 6181361 h 6551875"/>
              <a:gd name="connsiteX228" fmla="*/ 1176603 w 12191999"/>
              <a:gd name="connsiteY228" fmla="*/ 6173423 h 6551875"/>
              <a:gd name="connsiteX229" fmla="*/ 1124215 w 12191999"/>
              <a:gd name="connsiteY229" fmla="*/ 6162311 h 6551875"/>
              <a:gd name="connsiteX230" fmla="*/ 1078178 w 12191999"/>
              <a:gd name="connsiteY230" fmla="*/ 6148023 h 6551875"/>
              <a:gd name="connsiteX231" fmla="*/ 1036903 w 12191999"/>
              <a:gd name="connsiteY231" fmla="*/ 6132148 h 6551875"/>
              <a:gd name="connsiteX232" fmla="*/ 1000390 w 12191999"/>
              <a:gd name="connsiteY232" fmla="*/ 6113098 h 6551875"/>
              <a:gd name="connsiteX233" fmla="*/ 962290 w 12191999"/>
              <a:gd name="connsiteY233" fmla="*/ 6094048 h 6551875"/>
              <a:gd name="connsiteX234" fmla="*/ 924190 w 12191999"/>
              <a:gd name="connsiteY234" fmla="*/ 6074998 h 6551875"/>
              <a:gd name="connsiteX235" fmla="*/ 887678 w 12191999"/>
              <a:gd name="connsiteY235" fmla="*/ 6059123 h 6551875"/>
              <a:gd name="connsiteX236" fmla="*/ 846403 w 12191999"/>
              <a:gd name="connsiteY236" fmla="*/ 6043248 h 6551875"/>
              <a:gd name="connsiteX237" fmla="*/ 800365 w 12191999"/>
              <a:gd name="connsiteY237" fmla="*/ 6027373 h 6551875"/>
              <a:gd name="connsiteX238" fmla="*/ 747978 w 12191999"/>
              <a:gd name="connsiteY238" fmla="*/ 6016261 h 6551875"/>
              <a:gd name="connsiteX239" fmla="*/ 687653 w 12191999"/>
              <a:gd name="connsiteY239" fmla="*/ 6009911 h 6551875"/>
              <a:gd name="connsiteX240" fmla="*/ 619390 w 12191999"/>
              <a:gd name="connsiteY240" fmla="*/ 6006736 h 6551875"/>
              <a:gd name="connsiteX241" fmla="*/ 551128 w 12191999"/>
              <a:gd name="connsiteY241" fmla="*/ 6009911 h 6551875"/>
              <a:gd name="connsiteX242" fmla="*/ 490803 w 12191999"/>
              <a:gd name="connsiteY242" fmla="*/ 6016261 h 6551875"/>
              <a:gd name="connsiteX243" fmla="*/ 438415 w 12191999"/>
              <a:gd name="connsiteY243" fmla="*/ 6027373 h 6551875"/>
              <a:gd name="connsiteX244" fmla="*/ 392378 w 12191999"/>
              <a:gd name="connsiteY244" fmla="*/ 6043248 h 6551875"/>
              <a:gd name="connsiteX245" fmla="*/ 351103 w 12191999"/>
              <a:gd name="connsiteY245" fmla="*/ 6059123 h 6551875"/>
              <a:gd name="connsiteX246" fmla="*/ 314590 w 12191999"/>
              <a:gd name="connsiteY246" fmla="*/ 6074998 h 6551875"/>
              <a:gd name="connsiteX247" fmla="*/ 276490 w 12191999"/>
              <a:gd name="connsiteY247" fmla="*/ 6094048 h 6551875"/>
              <a:gd name="connsiteX248" fmla="*/ 238390 w 12191999"/>
              <a:gd name="connsiteY248" fmla="*/ 6113098 h 6551875"/>
              <a:gd name="connsiteX249" fmla="*/ 201878 w 12191999"/>
              <a:gd name="connsiteY249" fmla="*/ 6132148 h 6551875"/>
              <a:gd name="connsiteX250" fmla="*/ 160603 w 12191999"/>
              <a:gd name="connsiteY250" fmla="*/ 6148023 h 6551875"/>
              <a:gd name="connsiteX251" fmla="*/ 114565 w 12191999"/>
              <a:gd name="connsiteY251" fmla="*/ 6162311 h 6551875"/>
              <a:gd name="connsiteX252" fmla="*/ 62178 w 12191999"/>
              <a:gd name="connsiteY252" fmla="*/ 6173423 h 6551875"/>
              <a:gd name="connsiteX253" fmla="*/ 1853 w 12191999"/>
              <a:gd name="connsiteY253" fmla="*/ 6181361 h 6551875"/>
              <a:gd name="connsiteX254" fmla="*/ 1 w 12191999"/>
              <a:gd name="connsiteY254" fmla="*/ 6181404 h 6551875"/>
              <a:gd name="connsiteX255" fmla="*/ 1 w 12191999"/>
              <a:gd name="connsiteY255" fmla="*/ 6551875 h 6551875"/>
              <a:gd name="connsiteX256" fmla="*/ 0 w 12191999"/>
              <a:gd name="connsiteY256" fmla="*/ 6551875 h 6551875"/>
              <a:gd name="connsiteX257" fmla="*/ 0 w 12191999"/>
              <a:gd name="connsiteY257" fmla="*/ 0 h 65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191999" h="6551875">
                <a:moveTo>
                  <a:pt x="0" y="0"/>
                </a:moveTo>
                <a:lnTo>
                  <a:pt x="12191999" y="0"/>
                </a:lnTo>
                <a:lnTo>
                  <a:pt x="12191999" y="6181404"/>
                </a:lnTo>
                <a:lnTo>
                  <a:pt x="12190147" y="6181361"/>
                </a:lnTo>
                <a:lnTo>
                  <a:pt x="12129821" y="6173424"/>
                </a:lnTo>
                <a:lnTo>
                  <a:pt x="12077433" y="6162311"/>
                </a:lnTo>
                <a:lnTo>
                  <a:pt x="12031397" y="6148023"/>
                </a:lnTo>
                <a:lnTo>
                  <a:pt x="11990121" y="6132148"/>
                </a:lnTo>
                <a:lnTo>
                  <a:pt x="11953609" y="6113098"/>
                </a:lnTo>
                <a:lnTo>
                  <a:pt x="11915509" y="6094048"/>
                </a:lnTo>
                <a:lnTo>
                  <a:pt x="11877409" y="6074998"/>
                </a:lnTo>
                <a:lnTo>
                  <a:pt x="11840897" y="6059123"/>
                </a:lnTo>
                <a:lnTo>
                  <a:pt x="11799621" y="6043248"/>
                </a:lnTo>
                <a:lnTo>
                  <a:pt x="11753583" y="6027373"/>
                </a:lnTo>
                <a:lnTo>
                  <a:pt x="11701197" y="6016261"/>
                </a:lnTo>
                <a:lnTo>
                  <a:pt x="11640871" y="6009911"/>
                </a:lnTo>
                <a:lnTo>
                  <a:pt x="11572609" y="6006736"/>
                </a:lnTo>
                <a:lnTo>
                  <a:pt x="11504347" y="6009911"/>
                </a:lnTo>
                <a:lnTo>
                  <a:pt x="11444021" y="6016261"/>
                </a:lnTo>
                <a:lnTo>
                  <a:pt x="11391633" y="6027373"/>
                </a:lnTo>
                <a:lnTo>
                  <a:pt x="11345597" y="6043248"/>
                </a:lnTo>
                <a:lnTo>
                  <a:pt x="11304321" y="6059123"/>
                </a:lnTo>
                <a:lnTo>
                  <a:pt x="11267809" y="6074998"/>
                </a:lnTo>
                <a:lnTo>
                  <a:pt x="11229709" y="6094048"/>
                </a:lnTo>
                <a:lnTo>
                  <a:pt x="11191609" y="6113098"/>
                </a:lnTo>
                <a:lnTo>
                  <a:pt x="11155097" y="6132148"/>
                </a:lnTo>
                <a:lnTo>
                  <a:pt x="11113821" y="6148023"/>
                </a:lnTo>
                <a:lnTo>
                  <a:pt x="11067783" y="6162311"/>
                </a:lnTo>
                <a:lnTo>
                  <a:pt x="11015397" y="6173423"/>
                </a:lnTo>
                <a:lnTo>
                  <a:pt x="10955071" y="6181361"/>
                </a:lnTo>
                <a:lnTo>
                  <a:pt x="10886809" y="6182948"/>
                </a:lnTo>
                <a:lnTo>
                  <a:pt x="10818547" y="6181361"/>
                </a:lnTo>
                <a:lnTo>
                  <a:pt x="10758221" y="6173423"/>
                </a:lnTo>
                <a:lnTo>
                  <a:pt x="10705833" y="6162311"/>
                </a:lnTo>
                <a:lnTo>
                  <a:pt x="10659797" y="6148023"/>
                </a:lnTo>
                <a:lnTo>
                  <a:pt x="10618521" y="6132148"/>
                </a:lnTo>
                <a:lnTo>
                  <a:pt x="10582009" y="6113098"/>
                </a:lnTo>
                <a:lnTo>
                  <a:pt x="10543909" y="6094048"/>
                </a:lnTo>
                <a:lnTo>
                  <a:pt x="10505809" y="6074998"/>
                </a:lnTo>
                <a:lnTo>
                  <a:pt x="10469297" y="6059123"/>
                </a:lnTo>
                <a:lnTo>
                  <a:pt x="10428021" y="6043248"/>
                </a:lnTo>
                <a:lnTo>
                  <a:pt x="10381983" y="6027373"/>
                </a:lnTo>
                <a:lnTo>
                  <a:pt x="10329597" y="6016261"/>
                </a:lnTo>
                <a:lnTo>
                  <a:pt x="10269271" y="6009911"/>
                </a:lnTo>
                <a:lnTo>
                  <a:pt x="10201009" y="6006736"/>
                </a:lnTo>
                <a:lnTo>
                  <a:pt x="10132747" y="6009911"/>
                </a:lnTo>
                <a:lnTo>
                  <a:pt x="10072421" y="6016261"/>
                </a:lnTo>
                <a:lnTo>
                  <a:pt x="10020033" y="6027373"/>
                </a:lnTo>
                <a:lnTo>
                  <a:pt x="9973997" y="6043248"/>
                </a:lnTo>
                <a:lnTo>
                  <a:pt x="9932721" y="6059123"/>
                </a:lnTo>
                <a:lnTo>
                  <a:pt x="9896209" y="6074998"/>
                </a:lnTo>
                <a:lnTo>
                  <a:pt x="9820009" y="6113098"/>
                </a:lnTo>
                <a:lnTo>
                  <a:pt x="9783497" y="6132148"/>
                </a:lnTo>
                <a:lnTo>
                  <a:pt x="9742221" y="6148023"/>
                </a:lnTo>
                <a:lnTo>
                  <a:pt x="9696183" y="6162311"/>
                </a:lnTo>
                <a:lnTo>
                  <a:pt x="9643797" y="6173423"/>
                </a:lnTo>
                <a:lnTo>
                  <a:pt x="9583471" y="6181361"/>
                </a:lnTo>
                <a:lnTo>
                  <a:pt x="9515209" y="6182948"/>
                </a:lnTo>
                <a:lnTo>
                  <a:pt x="9446947" y="6181361"/>
                </a:lnTo>
                <a:lnTo>
                  <a:pt x="9386621" y="6173423"/>
                </a:lnTo>
                <a:lnTo>
                  <a:pt x="9334233" y="6162311"/>
                </a:lnTo>
                <a:lnTo>
                  <a:pt x="9288197" y="6148023"/>
                </a:lnTo>
                <a:lnTo>
                  <a:pt x="9246921" y="6132148"/>
                </a:lnTo>
                <a:lnTo>
                  <a:pt x="9210409" y="6113098"/>
                </a:lnTo>
                <a:lnTo>
                  <a:pt x="9172309" y="6094048"/>
                </a:lnTo>
                <a:lnTo>
                  <a:pt x="9134209" y="6074998"/>
                </a:lnTo>
                <a:lnTo>
                  <a:pt x="9097697" y="6059123"/>
                </a:lnTo>
                <a:lnTo>
                  <a:pt x="9056421" y="6043248"/>
                </a:lnTo>
                <a:lnTo>
                  <a:pt x="9010383" y="6027373"/>
                </a:lnTo>
                <a:lnTo>
                  <a:pt x="8957997" y="6016261"/>
                </a:lnTo>
                <a:lnTo>
                  <a:pt x="8897671" y="6009911"/>
                </a:lnTo>
                <a:lnTo>
                  <a:pt x="8827821" y="6006736"/>
                </a:lnTo>
                <a:lnTo>
                  <a:pt x="8761147" y="6009911"/>
                </a:lnTo>
                <a:lnTo>
                  <a:pt x="8700821" y="6016261"/>
                </a:lnTo>
                <a:lnTo>
                  <a:pt x="8648433" y="6027373"/>
                </a:lnTo>
                <a:lnTo>
                  <a:pt x="8602397" y="6043248"/>
                </a:lnTo>
                <a:lnTo>
                  <a:pt x="8561121" y="6059123"/>
                </a:lnTo>
                <a:lnTo>
                  <a:pt x="8524609" y="6074998"/>
                </a:lnTo>
                <a:lnTo>
                  <a:pt x="8486509" y="6094048"/>
                </a:lnTo>
                <a:lnTo>
                  <a:pt x="8448409" y="6113098"/>
                </a:lnTo>
                <a:lnTo>
                  <a:pt x="8411897" y="6132148"/>
                </a:lnTo>
                <a:lnTo>
                  <a:pt x="8370622" y="6148023"/>
                </a:lnTo>
                <a:lnTo>
                  <a:pt x="8324584" y="6162311"/>
                </a:lnTo>
                <a:lnTo>
                  <a:pt x="8272197" y="6173423"/>
                </a:lnTo>
                <a:lnTo>
                  <a:pt x="8211872" y="6181361"/>
                </a:lnTo>
                <a:lnTo>
                  <a:pt x="8143609" y="6182948"/>
                </a:lnTo>
                <a:lnTo>
                  <a:pt x="8075347" y="6181361"/>
                </a:lnTo>
                <a:lnTo>
                  <a:pt x="8015022" y="6173423"/>
                </a:lnTo>
                <a:lnTo>
                  <a:pt x="7962634" y="6162311"/>
                </a:lnTo>
                <a:lnTo>
                  <a:pt x="7916597" y="6148023"/>
                </a:lnTo>
                <a:lnTo>
                  <a:pt x="7875322" y="6132148"/>
                </a:lnTo>
                <a:lnTo>
                  <a:pt x="7838809" y="6113098"/>
                </a:lnTo>
                <a:lnTo>
                  <a:pt x="7800709" y="6094048"/>
                </a:lnTo>
                <a:lnTo>
                  <a:pt x="7762609" y="6074998"/>
                </a:lnTo>
                <a:lnTo>
                  <a:pt x="7726097" y="6059123"/>
                </a:lnTo>
                <a:lnTo>
                  <a:pt x="7684822" y="6043248"/>
                </a:lnTo>
                <a:lnTo>
                  <a:pt x="7638784" y="6027373"/>
                </a:lnTo>
                <a:lnTo>
                  <a:pt x="7586397" y="6016261"/>
                </a:lnTo>
                <a:lnTo>
                  <a:pt x="7526072" y="6009911"/>
                </a:lnTo>
                <a:lnTo>
                  <a:pt x="7457809" y="6006736"/>
                </a:lnTo>
                <a:lnTo>
                  <a:pt x="7389547" y="6009911"/>
                </a:lnTo>
                <a:lnTo>
                  <a:pt x="7329222" y="6016261"/>
                </a:lnTo>
                <a:lnTo>
                  <a:pt x="7276834" y="6027373"/>
                </a:lnTo>
                <a:lnTo>
                  <a:pt x="7230797" y="6043248"/>
                </a:lnTo>
                <a:lnTo>
                  <a:pt x="7189522" y="6059123"/>
                </a:lnTo>
                <a:lnTo>
                  <a:pt x="7153009" y="6074998"/>
                </a:lnTo>
                <a:lnTo>
                  <a:pt x="7114909" y="6094048"/>
                </a:lnTo>
                <a:lnTo>
                  <a:pt x="7076809" y="6113098"/>
                </a:lnTo>
                <a:lnTo>
                  <a:pt x="7040297" y="6132148"/>
                </a:lnTo>
                <a:lnTo>
                  <a:pt x="6999022" y="6148023"/>
                </a:lnTo>
                <a:lnTo>
                  <a:pt x="6952984" y="6162311"/>
                </a:lnTo>
                <a:lnTo>
                  <a:pt x="6900597" y="6173423"/>
                </a:lnTo>
                <a:lnTo>
                  <a:pt x="6840272" y="6181361"/>
                </a:lnTo>
                <a:lnTo>
                  <a:pt x="6781800" y="6182721"/>
                </a:lnTo>
                <a:lnTo>
                  <a:pt x="6723328" y="6181361"/>
                </a:lnTo>
                <a:lnTo>
                  <a:pt x="6663003" y="6173423"/>
                </a:lnTo>
                <a:lnTo>
                  <a:pt x="6610615" y="6162311"/>
                </a:lnTo>
                <a:lnTo>
                  <a:pt x="6564578" y="6148023"/>
                </a:lnTo>
                <a:lnTo>
                  <a:pt x="6523303" y="6132148"/>
                </a:lnTo>
                <a:lnTo>
                  <a:pt x="6486790" y="6113098"/>
                </a:lnTo>
                <a:lnTo>
                  <a:pt x="6448690" y="6094048"/>
                </a:lnTo>
                <a:lnTo>
                  <a:pt x="6410590" y="6074998"/>
                </a:lnTo>
                <a:lnTo>
                  <a:pt x="6374078" y="6059123"/>
                </a:lnTo>
                <a:lnTo>
                  <a:pt x="6332803" y="6043248"/>
                </a:lnTo>
                <a:lnTo>
                  <a:pt x="6286765" y="6027373"/>
                </a:lnTo>
                <a:lnTo>
                  <a:pt x="6234378" y="6016261"/>
                </a:lnTo>
                <a:lnTo>
                  <a:pt x="6174053" y="6009911"/>
                </a:lnTo>
                <a:lnTo>
                  <a:pt x="6105790" y="6006736"/>
                </a:lnTo>
                <a:lnTo>
                  <a:pt x="6096000" y="6007191"/>
                </a:lnTo>
                <a:lnTo>
                  <a:pt x="6086211" y="6006736"/>
                </a:lnTo>
                <a:lnTo>
                  <a:pt x="6017949" y="6009911"/>
                </a:lnTo>
                <a:lnTo>
                  <a:pt x="5957622" y="6016261"/>
                </a:lnTo>
                <a:lnTo>
                  <a:pt x="5905235" y="6027373"/>
                </a:lnTo>
                <a:lnTo>
                  <a:pt x="5859197" y="6043248"/>
                </a:lnTo>
                <a:lnTo>
                  <a:pt x="5817922" y="6059123"/>
                </a:lnTo>
                <a:lnTo>
                  <a:pt x="5781409" y="6074998"/>
                </a:lnTo>
                <a:lnTo>
                  <a:pt x="5743309" y="6094048"/>
                </a:lnTo>
                <a:lnTo>
                  <a:pt x="5705211" y="6113098"/>
                </a:lnTo>
                <a:lnTo>
                  <a:pt x="5668697" y="6132148"/>
                </a:lnTo>
                <a:lnTo>
                  <a:pt x="5627422" y="6148023"/>
                </a:lnTo>
                <a:lnTo>
                  <a:pt x="5581384" y="6162311"/>
                </a:lnTo>
                <a:lnTo>
                  <a:pt x="5528997" y="6173423"/>
                </a:lnTo>
                <a:lnTo>
                  <a:pt x="5468672" y="6181361"/>
                </a:lnTo>
                <a:lnTo>
                  <a:pt x="5410200" y="6182721"/>
                </a:lnTo>
                <a:lnTo>
                  <a:pt x="5351728" y="6181361"/>
                </a:lnTo>
                <a:lnTo>
                  <a:pt x="5291402" y="6173423"/>
                </a:lnTo>
                <a:lnTo>
                  <a:pt x="5239015" y="6162311"/>
                </a:lnTo>
                <a:lnTo>
                  <a:pt x="5192979" y="6148023"/>
                </a:lnTo>
                <a:lnTo>
                  <a:pt x="5151703" y="6132148"/>
                </a:lnTo>
                <a:lnTo>
                  <a:pt x="5115190" y="6113098"/>
                </a:lnTo>
                <a:lnTo>
                  <a:pt x="5077092" y="6094048"/>
                </a:lnTo>
                <a:lnTo>
                  <a:pt x="5038990" y="6074998"/>
                </a:lnTo>
                <a:lnTo>
                  <a:pt x="5002479" y="6059123"/>
                </a:lnTo>
                <a:lnTo>
                  <a:pt x="4961203" y="6043248"/>
                </a:lnTo>
                <a:lnTo>
                  <a:pt x="4915166" y="6027373"/>
                </a:lnTo>
                <a:lnTo>
                  <a:pt x="4862778" y="6016261"/>
                </a:lnTo>
                <a:lnTo>
                  <a:pt x="4802454" y="6009911"/>
                </a:lnTo>
                <a:lnTo>
                  <a:pt x="4734190" y="6006736"/>
                </a:lnTo>
                <a:lnTo>
                  <a:pt x="4665929" y="6009911"/>
                </a:lnTo>
                <a:lnTo>
                  <a:pt x="4605603" y="6016261"/>
                </a:lnTo>
                <a:lnTo>
                  <a:pt x="4553217" y="6027373"/>
                </a:lnTo>
                <a:lnTo>
                  <a:pt x="4507178" y="6043248"/>
                </a:lnTo>
                <a:lnTo>
                  <a:pt x="4465903" y="6059123"/>
                </a:lnTo>
                <a:lnTo>
                  <a:pt x="4429390" y="6074998"/>
                </a:lnTo>
                <a:lnTo>
                  <a:pt x="4353190" y="6113098"/>
                </a:lnTo>
                <a:lnTo>
                  <a:pt x="4316678" y="6132148"/>
                </a:lnTo>
                <a:lnTo>
                  <a:pt x="4275403" y="6148023"/>
                </a:lnTo>
                <a:lnTo>
                  <a:pt x="4229365" y="6162311"/>
                </a:lnTo>
                <a:lnTo>
                  <a:pt x="4176978" y="6173423"/>
                </a:lnTo>
                <a:lnTo>
                  <a:pt x="4116653" y="6181361"/>
                </a:lnTo>
                <a:lnTo>
                  <a:pt x="4048390" y="6182948"/>
                </a:lnTo>
                <a:lnTo>
                  <a:pt x="3980128" y="6181361"/>
                </a:lnTo>
                <a:lnTo>
                  <a:pt x="3919803" y="6173423"/>
                </a:lnTo>
                <a:lnTo>
                  <a:pt x="3867415" y="6162311"/>
                </a:lnTo>
                <a:lnTo>
                  <a:pt x="3821378" y="6148023"/>
                </a:lnTo>
                <a:lnTo>
                  <a:pt x="3780103" y="6132148"/>
                </a:lnTo>
                <a:lnTo>
                  <a:pt x="3743590" y="6113098"/>
                </a:lnTo>
                <a:lnTo>
                  <a:pt x="3705490" y="6094048"/>
                </a:lnTo>
                <a:lnTo>
                  <a:pt x="3667390" y="6074998"/>
                </a:lnTo>
                <a:lnTo>
                  <a:pt x="3630878" y="6059123"/>
                </a:lnTo>
                <a:lnTo>
                  <a:pt x="3589603" y="6043248"/>
                </a:lnTo>
                <a:lnTo>
                  <a:pt x="3543565" y="6027373"/>
                </a:lnTo>
                <a:lnTo>
                  <a:pt x="3491178" y="6016261"/>
                </a:lnTo>
                <a:lnTo>
                  <a:pt x="3430853" y="6009911"/>
                </a:lnTo>
                <a:lnTo>
                  <a:pt x="3361003" y="6006736"/>
                </a:lnTo>
                <a:lnTo>
                  <a:pt x="3294328" y="6009911"/>
                </a:lnTo>
                <a:lnTo>
                  <a:pt x="3234003" y="6016261"/>
                </a:lnTo>
                <a:lnTo>
                  <a:pt x="3181615" y="6027373"/>
                </a:lnTo>
                <a:lnTo>
                  <a:pt x="3135578" y="6043248"/>
                </a:lnTo>
                <a:lnTo>
                  <a:pt x="3094303" y="6059123"/>
                </a:lnTo>
                <a:lnTo>
                  <a:pt x="3057790" y="6074998"/>
                </a:lnTo>
                <a:lnTo>
                  <a:pt x="3019690" y="6094048"/>
                </a:lnTo>
                <a:lnTo>
                  <a:pt x="2981590" y="6113098"/>
                </a:lnTo>
                <a:lnTo>
                  <a:pt x="2945078" y="6132148"/>
                </a:lnTo>
                <a:lnTo>
                  <a:pt x="2903803" y="6148023"/>
                </a:lnTo>
                <a:lnTo>
                  <a:pt x="2857765" y="6162311"/>
                </a:lnTo>
                <a:lnTo>
                  <a:pt x="2805378" y="6173423"/>
                </a:lnTo>
                <a:lnTo>
                  <a:pt x="2745053" y="6181361"/>
                </a:lnTo>
                <a:lnTo>
                  <a:pt x="2676790" y="6182948"/>
                </a:lnTo>
                <a:lnTo>
                  <a:pt x="2608528" y="6181361"/>
                </a:lnTo>
                <a:lnTo>
                  <a:pt x="2548203" y="6173423"/>
                </a:lnTo>
                <a:lnTo>
                  <a:pt x="2495815" y="6162311"/>
                </a:lnTo>
                <a:lnTo>
                  <a:pt x="2449778" y="6148023"/>
                </a:lnTo>
                <a:lnTo>
                  <a:pt x="2408503" y="6132148"/>
                </a:lnTo>
                <a:lnTo>
                  <a:pt x="2371990" y="6113098"/>
                </a:lnTo>
                <a:lnTo>
                  <a:pt x="2333890" y="6094048"/>
                </a:lnTo>
                <a:lnTo>
                  <a:pt x="2295790" y="6074998"/>
                </a:lnTo>
                <a:lnTo>
                  <a:pt x="2259278" y="6059123"/>
                </a:lnTo>
                <a:lnTo>
                  <a:pt x="2218003" y="6043248"/>
                </a:lnTo>
                <a:lnTo>
                  <a:pt x="2171965" y="6027373"/>
                </a:lnTo>
                <a:lnTo>
                  <a:pt x="2119578" y="6016261"/>
                </a:lnTo>
                <a:lnTo>
                  <a:pt x="2059253" y="6009911"/>
                </a:lnTo>
                <a:lnTo>
                  <a:pt x="1990990" y="6006736"/>
                </a:lnTo>
                <a:lnTo>
                  <a:pt x="1922728" y="6009911"/>
                </a:lnTo>
                <a:lnTo>
                  <a:pt x="1862403" y="6016261"/>
                </a:lnTo>
                <a:lnTo>
                  <a:pt x="1810015" y="6027373"/>
                </a:lnTo>
                <a:lnTo>
                  <a:pt x="1763978" y="6043248"/>
                </a:lnTo>
                <a:lnTo>
                  <a:pt x="1722703" y="6059123"/>
                </a:lnTo>
                <a:lnTo>
                  <a:pt x="1686190" y="6074998"/>
                </a:lnTo>
                <a:lnTo>
                  <a:pt x="1648090" y="6094048"/>
                </a:lnTo>
                <a:lnTo>
                  <a:pt x="1609990" y="6113098"/>
                </a:lnTo>
                <a:lnTo>
                  <a:pt x="1573478" y="6132148"/>
                </a:lnTo>
                <a:lnTo>
                  <a:pt x="1532203" y="6148023"/>
                </a:lnTo>
                <a:lnTo>
                  <a:pt x="1486165" y="6162311"/>
                </a:lnTo>
                <a:lnTo>
                  <a:pt x="1433778" y="6173423"/>
                </a:lnTo>
                <a:lnTo>
                  <a:pt x="1373453" y="6181361"/>
                </a:lnTo>
                <a:lnTo>
                  <a:pt x="1305190" y="6182948"/>
                </a:lnTo>
                <a:lnTo>
                  <a:pt x="1236928" y="6181361"/>
                </a:lnTo>
                <a:lnTo>
                  <a:pt x="1176603" y="6173423"/>
                </a:lnTo>
                <a:lnTo>
                  <a:pt x="1124215" y="6162311"/>
                </a:lnTo>
                <a:lnTo>
                  <a:pt x="1078178" y="6148023"/>
                </a:lnTo>
                <a:lnTo>
                  <a:pt x="1036903" y="6132148"/>
                </a:lnTo>
                <a:lnTo>
                  <a:pt x="1000390" y="6113098"/>
                </a:lnTo>
                <a:lnTo>
                  <a:pt x="962290" y="6094048"/>
                </a:lnTo>
                <a:lnTo>
                  <a:pt x="924190" y="6074998"/>
                </a:lnTo>
                <a:lnTo>
                  <a:pt x="887678" y="6059123"/>
                </a:lnTo>
                <a:lnTo>
                  <a:pt x="846403" y="6043248"/>
                </a:lnTo>
                <a:lnTo>
                  <a:pt x="800365" y="6027373"/>
                </a:lnTo>
                <a:lnTo>
                  <a:pt x="747978" y="6016261"/>
                </a:lnTo>
                <a:lnTo>
                  <a:pt x="687653" y="6009911"/>
                </a:lnTo>
                <a:lnTo>
                  <a:pt x="619390" y="6006736"/>
                </a:lnTo>
                <a:lnTo>
                  <a:pt x="551128" y="6009911"/>
                </a:lnTo>
                <a:lnTo>
                  <a:pt x="490803" y="6016261"/>
                </a:lnTo>
                <a:lnTo>
                  <a:pt x="438415" y="6027373"/>
                </a:lnTo>
                <a:lnTo>
                  <a:pt x="392378" y="6043248"/>
                </a:lnTo>
                <a:lnTo>
                  <a:pt x="351103" y="6059123"/>
                </a:lnTo>
                <a:lnTo>
                  <a:pt x="314590" y="6074998"/>
                </a:lnTo>
                <a:lnTo>
                  <a:pt x="276490" y="6094048"/>
                </a:lnTo>
                <a:lnTo>
                  <a:pt x="238390" y="6113098"/>
                </a:lnTo>
                <a:lnTo>
                  <a:pt x="201878" y="6132148"/>
                </a:lnTo>
                <a:lnTo>
                  <a:pt x="160603" y="6148023"/>
                </a:lnTo>
                <a:lnTo>
                  <a:pt x="114565" y="6162311"/>
                </a:lnTo>
                <a:lnTo>
                  <a:pt x="62178" y="6173423"/>
                </a:lnTo>
                <a:lnTo>
                  <a:pt x="1853" y="6181361"/>
                </a:lnTo>
                <a:lnTo>
                  <a:pt x="1" y="6181404"/>
                </a:lnTo>
                <a:lnTo>
                  <a:pt x="1" y="6551875"/>
                </a:lnTo>
                <a:lnTo>
                  <a:pt x="0" y="6551875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8FE2D-4416-4071-9159-A4C2D31CF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2" y="662399"/>
            <a:ext cx="10780830" cy="1494000"/>
          </a:xfrm>
        </p:spPr>
        <p:txBody>
          <a:bodyPr anchor="t">
            <a:normAutofit/>
          </a:bodyPr>
          <a:lstStyle/>
          <a:p>
            <a:pPr marL="428625" indent="-428625">
              <a:buFont typeface="Arial"/>
              <a:buChar char="•"/>
            </a:pPr>
            <a:r>
              <a:rPr lang="ru-RU" b="1">
                <a:cs typeface="Calibri Light" panose="020F0302020204030204"/>
              </a:rPr>
              <a:t>Появление</a:t>
            </a:r>
            <a:r>
              <a:rPr lang="ru-RU">
                <a:cs typeface="Calibri Light" panose="020F0302020204030204"/>
              </a:rPr>
              <a:t> </a:t>
            </a:r>
            <a:r>
              <a:rPr lang="ru-RU" b="1">
                <a:cs typeface="Calibri Light" panose="020F0302020204030204"/>
              </a:rPr>
              <a:t>первого</a:t>
            </a:r>
            <a:r>
              <a:rPr lang="ru-RU">
                <a:cs typeface="Calibri Light" panose="020F0302020204030204"/>
              </a:rPr>
              <a:t> </a:t>
            </a:r>
            <a:r>
              <a:rPr lang="ru-RU" b="1">
                <a:cs typeface="Calibri Light" panose="020F0302020204030204"/>
              </a:rPr>
              <a:t>крючка</a:t>
            </a:r>
            <a:r>
              <a:rPr lang="ru-RU">
                <a:cs typeface="Calibri Light" panose="020F0302020204030204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AEB989-C9D2-4792-AD59-BABB86836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763" y="2286002"/>
            <a:ext cx="5014912" cy="3322800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Вязание этим инструментом гораздо моложе вязания спицами или иглой. К сожалению, никто не знает наверняка, когда именно оно зародилось, но эксперты сходятся на мнении, что в Европе оно появилось не раньше XIX века. Есть теории, что вязание крючком пришло к нам из Китая, Южной Америки или Аравии, но они никак не доказаны. Также исследователи якобы находили работы, созданные с помощью крючка в Европе и до 1800х, однако позже доказали, что они были созданы с помощью иглы.</a:t>
            </a:r>
            <a:endParaRPr lang="ru-RU" sz="1900" dirty="0">
              <a:solidFill>
                <a:schemeClr val="tx1">
                  <a:lumMod val="95000"/>
                  <a:lumOff val="5000"/>
                </a:schemeClr>
              </a:solidFill>
              <a:cs typeface="Calibri" panose="020F0502020204030204"/>
            </a:endParaRPr>
          </a:p>
        </p:txBody>
      </p:sp>
      <p:pic>
        <p:nvPicPr>
          <p:cNvPr id="4" name="Рисунок 4" descr="Изображение выглядит как деревянный, дерево, овощ&#10;&#10;Автоматически созданное описание">
            <a:extLst>
              <a:ext uri="{FF2B5EF4-FFF2-40B4-BE49-F238E27FC236}">
                <a16:creationId xmlns:a16="http://schemas.microsoft.com/office/drawing/2014/main" id="{129F18DD-AA7E-41A4-97A8-90E4FC09A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92029"/>
            <a:ext cx="5451592" cy="271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584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704"/>
            <a:ext cx="12192000" cy="2269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2265037"/>
            <a:ext cx="12191990" cy="45929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05A13-D152-4F5E-A0B1-C485ADC05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8" y="2726556"/>
            <a:ext cx="9889797" cy="3489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Скорее всего, самое раннее упоминание о вязании крючком появилось в автобиографической книге Элизабет Грант под названием «Мемуары городской дамы», и датируется оно 1812 годом. 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558" y="456887"/>
            <a:ext cx="45794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1"/>
            <a:ext cx="12191990" cy="374259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66EB4-EBEA-426A-905C-23AD9E290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79" y="493990"/>
            <a:ext cx="10220476" cy="3018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Однако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своем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произведении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автор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называет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рукоделие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необычным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нас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названием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—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пастушьим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вязанием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Вероятно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оно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так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называлось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из-за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того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что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инструмент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который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использовался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нем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назывался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пастушьим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крючком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Мне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кажется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такое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название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крючок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получил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из-за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сходства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с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пастушьей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тростью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endParaRPr lang="en-US" sz="3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3742597"/>
            <a:ext cx="12191990" cy="31154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1180" y="4101097"/>
            <a:ext cx="457200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89D9F7-8C67-4B9C-8D21-39848783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1660121"/>
            <a:ext cx="9623404" cy="3305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Первые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приспособления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были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просто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изогнутыми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иглами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рукоятками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пробки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Их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использовали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бедные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вязальщицы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Знать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пользовалась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инструментами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из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драгметаллов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слоновой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5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кости</a:t>
            </a:r>
            <a:r>
              <a:rPr lang="en-US" sz="3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2034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E12E8-8F08-46CE-BF94-E9D1E3670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3973" y="1769583"/>
            <a:ext cx="4518626" cy="48013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/>
              <a:t>Крючком вязали не столько трикотаж, сколько кружева. Первым изобрели технику создания кружева с помощью игл с гнутым концом ирландцы, где вывязыванием одежды занимались целые семьи, включая стариков и детей. Их кружевные блузки, платья, шляпки, зонтики пользовались огромной популярностью в Европе и Новом Свете. Техника вязания ирландского кружева сохранилась до наших дней. Сейчас в ней работают многие именитые кутюрье, специализирующиеся на трикотажных изделиях.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группа, цветной, друго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8D67BDF6-08BC-4F7E-BD7D-248D878BA0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3" r="11423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85145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1519E8-1634-4C9B-9FE0-75C1F4578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253" y="296349"/>
            <a:ext cx="5377096" cy="4066097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Первая вязальная машина появилась ещё в XVI веке. Её изобрёл английский священник Уильям Ли в 1589 году. История этого изобретения и жизни самого изобретателя очень интересна. Теолог Уильям Ли, выпускник Кембриджа и современник Шекспира, влюбился в девушку-вязальщицу. Девушка была настолько занята на работе, что у неё не оставалось времени на свидания. Молодой ученый решил облегчить участь своей любимой и придумать машину, которая бы выполняла работу за 10 вязальщиц. И ему это удалось.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32F003-FCA6-4CFB-A2EA-308F3AA25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4344446"/>
            <a:ext cx="457200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3" descr="Изображение выглядит как стена, внутренний, пол, стул&#10;&#10;Автоматически созданное описание">
            <a:extLst>
              <a:ext uri="{FF2B5EF4-FFF2-40B4-BE49-F238E27FC236}">
                <a16:creationId xmlns:a16="http://schemas.microsoft.com/office/drawing/2014/main" id="{6D23FB8E-1A70-4509-8406-55EC3C77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628" y="637762"/>
            <a:ext cx="3736435" cy="55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12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Презентация PowerPoint</vt:lpstr>
      <vt:lpstr>План</vt:lpstr>
      <vt:lpstr>Цель</vt:lpstr>
      <vt:lpstr>Появление первого крючка.</vt:lpstr>
      <vt:lpstr>Скорее всего, самое раннее упоминание о вязании крючком появилось в автобиографической книге Элизабет Грант под названием «Мемуары городской дамы», и датируется оно 1812 годом. </vt:lpstr>
      <vt:lpstr>Однако в своем произведении автор называет рукоделие необычным для нас названием — пастушьим вязанием. Вероятно, оно так называлось из-за того, что инструмент, который использовался в нем, назывался пастушьим крючком. Мне кажется, такое название крючок получил из-за сходства с пастушьей тростью. </vt:lpstr>
      <vt:lpstr>Первые приспособления были просто изогнутыми иглами с рукоятками из пробки. Их использовали бедные вязальщицы. Знать пользовалась инструментами из драгметаллов и слоновой кости.</vt:lpstr>
      <vt:lpstr>Крючком вязали не столько трикотаж, сколько кружева. Первым изобрели технику создания кружева с помощью игл с гнутым концом ирландцы, где вывязыванием одежды занимались целые семьи, включая стариков и детей. Их кружевные блузки, платья, шляпки, зонтики пользовались огромной популярностью в Европе и Новом Свете. Техника вязания ирландского кружева сохранилась до наших дней. Сейчас в ней работают многие именитые кутюрье, специализирующиеся на трикотажных изделиях.</vt:lpstr>
      <vt:lpstr>Первая вязальная машина появилась ещё в XVI веке. Её изобрёл английский священник Уильям Ли в 1589 году. История этого изобретения и жизни самого изобретателя очень интересна. Теолог Уильям Ли, выпускник Кембриджа и современник Шекспира, влюбился в девушку-вязальщицу. Девушка была настолько занята на работе, что у неё не оставалось времени на свидания. Молодой ученый решил облегчить участь своей любимой и придумать машину, которая бы выполняла работу за 10 вязальщиц. И ему это удалось.</vt:lpstr>
      <vt:lpstr>Презентация PowerPoint</vt:lpstr>
      <vt:lpstr>Презентация PowerPoint</vt:lpstr>
      <vt:lpstr>Виды работы современном крючком.</vt:lpstr>
      <vt:lpstr>Постепенно вязаные крючком изделия стали настолько популярны, что на них обратили внимание модные дизайнеры. Со второй половины прошлого столетия изделия ручной вязки часто используются известными брендами при выпуске новых коллекций.</vt:lpstr>
      <vt:lpstr>Кутюрье со всех континентов выпускают одежду под собственными брендами. Например, в Бразилии созданием ошеломительный красоты платьев, юбок и блузок из шелковой пряжи занимается дизайнер Ванесса Монторо. Ее узнаваемому стилю пытаются подражать любители во всем мире. На сегодняшний день Ванесса – самая известная вязальщица эксклюзивной одежды.</vt:lpstr>
      <vt:lpstr>На сегодняшний день вязанием крючком увлекаются люди различного социального статуса, возраста и пола. Древнее ремесло, вобрав в себя опыт многих веков и народов, продолжает активно развиваться, превращаясь в увлекательное искусство.</vt:lpstr>
      <vt:lpstr>В конце XIX – в начале XX века в России становится популярным вязание сапожек, которые были украшены красивыми цветочными орнаментами. Однако идея вязаных сапожек, как и многие другие идеи в вязании, возродилась в наши дни и прекрасно воплотилась в новых оригинальных дизайнерских моделях.</vt:lpstr>
      <vt:lpstr>Ценность ручной работы.</vt:lpstr>
      <vt:lpstr>В связи с этим спрос на ручную работу вновь возрос. Она позволяла обогащать гардероб мужчин и женщин оригинальными изделиями, узоры которых не возможно и по сей день воспроизвести ни на одной вязальной машине.</vt:lpstr>
      <vt:lpstr>Сегодня вязаные вещи и, особенно, вязаные игрушки своими руками на пике популярности. Этим видом рукоделия увлекаются люди различного социального статуса, возраста и пола. Древнее ремесло, вобрав в себя опыт многих веков и народов, продолжает активно развиваться, превращаясь в увлекательное искусство.</vt:lpstr>
      <vt:lpstr>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653</cp:revision>
  <dcterms:created xsi:type="dcterms:W3CDTF">2022-02-28T15:51:48Z</dcterms:created>
  <dcterms:modified xsi:type="dcterms:W3CDTF">2022-03-02T16:28:10Z</dcterms:modified>
</cp:coreProperties>
</file>