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9C229-C4AF-4F7A-BF9A-4B18311C09AD}" type="datetimeFigureOut">
              <a:rPr lang="ru-RU" smtClean="0"/>
              <a:t>13.12.2020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6ACA5F-21C4-4774-9FB0-287C809BDEB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9C229-C4AF-4F7A-BF9A-4B18311C09AD}" type="datetimeFigureOut">
              <a:rPr lang="ru-RU" smtClean="0"/>
              <a:t>13.12.2020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ACA5F-21C4-4774-9FB0-287C809BDE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9C229-C4AF-4F7A-BF9A-4B18311C09AD}" type="datetimeFigureOut">
              <a:rPr lang="ru-RU" smtClean="0"/>
              <a:t>13.12.2020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ACA5F-21C4-4774-9FB0-287C809BDE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9C229-C4AF-4F7A-BF9A-4B18311C09AD}" type="datetimeFigureOut">
              <a:rPr lang="ru-RU" smtClean="0"/>
              <a:t>13.12.2020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ACA5F-21C4-4774-9FB0-287C809BDE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9C229-C4AF-4F7A-BF9A-4B18311C09AD}" type="datetimeFigureOut">
              <a:rPr lang="ru-RU" smtClean="0"/>
              <a:t>13.12.2020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ACA5F-21C4-4774-9FB0-287C809BDEB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9C229-C4AF-4F7A-BF9A-4B18311C09AD}" type="datetimeFigureOut">
              <a:rPr lang="ru-RU" smtClean="0"/>
              <a:t>13.12.2020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ACA5F-21C4-4774-9FB0-287C809BDEB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9C229-C4AF-4F7A-BF9A-4B18311C09AD}" type="datetimeFigureOut">
              <a:rPr lang="ru-RU" smtClean="0"/>
              <a:t>13.12.2020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ACA5F-21C4-4774-9FB0-287C809BDEB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9C229-C4AF-4F7A-BF9A-4B18311C09AD}" type="datetimeFigureOut">
              <a:rPr lang="ru-RU" smtClean="0"/>
              <a:t>13.12.2020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ACA5F-21C4-4774-9FB0-287C809BDE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9C229-C4AF-4F7A-BF9A-4B18311C09AD}" type="datetimeFigureOut">
              <a:rPr lang="ru-RU" smtClean="0"/>
              <a:t>13.12.2020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ACA5F-21C4-4774-9FB0-287C809BDE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9C229-C4AF-4F7A-BF9A-4B18311C09AD}" type="datetimeFigureOut">
              <a:rPr lang="ru-RU" smtClean="0"/>
              <a:t>13.12.2020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ACA5F-21C4-4774-9FB0-287C809BDE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9C229-C4AF-4F7A-BF9A-4B18311C09AD}" type="datetimeFigureOut">
              <a:rPr lang="ru-RU" smtClean="0"/>
              <a:t>13.12.2020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ACA5F-21C4-4774-9FB0-287C809BDE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849C229-C4AF-4F7A-BF9A-4B18311C09AD}" type="datetimeFigureOut">
              <a:rPr lang="ru-RU" smtClean="0"/>
              <a:t>13.12.2020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F6ACA5F-21C4-4774-9FB0-287C809BDEB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 развития краеведения.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понятия и направления</a:t>
            </a: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1276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" r="74"/>
          <a:stretch>
            <a:fillRect/>
          </a:stretch>
        </p:blipFill>
        <p:spPr>
          <a:xfrm>
            <a:off x="611560" y="404664"/>
            <a:ext cx="7992888" cy="612068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189380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" r="9"/>
          <a:stretch>
            <a:fillRect/>
          </a:stretch>
        </p:blipFill>
        <p:spPr>
          <a:xfrm>
            <a:off x="539552" y="188640"/>
            <a:ext cx="7920880" cy="633670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679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" r="74"/>
          <a:stretch>
            <a:fillRect/>
          </a:stretch>
        </p:blipFill>
        <p:spPr>
          <a:xfrm>
            <a:off x="683568" y="188640"/>
            <a:ext cx="7848872" cy="614347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92402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" r="74"/>
          <a:stretch>
            <a:fillRect/>
          </a:stretch>
        </p:blipFill>
        <p:spPr>
          <a:xfrm>
            <a:off x="611560" y="332656"/>
            <a:ext cx="7776864" cy="619268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046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" r="74"/>
          <a:stretch>
            <a:fillRect/>
          </a:stretch>
        </p:blipFill>
        <p:spPr>
          <a:xfrm>
            <a:off x="467544" y="188640"/>
            <a:ext cx="8064896" cy="633670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27101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" r="74"/>
          <a:stretch>
            <a:fillRect/>
          </a:stretch>
        </p:blipFill>
        <p:spPr>
          <a:xfrm>
            <a:off x="611560" y="260648"/>
            <a:ext cx="7848872" cy="619268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24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" r="74"/>
          <a:stretch>
            <a:fillRect/>
          </a:stretch>
        </p:blipFill>
        <p:spPr>
          <a:xfrm>
            <a:off x="611560" y="260648"/>
            <a:ext cx="7992888" cy="628749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415776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" r="74"/>
          <a:stretch>
            <a:fillRect/>
          </a:stretch>
        </p:blipFill>
        <p:spPr>
          <a:xfrm>
            <a:off x="611560" y="332656"/>
            <a:ext cx="7992888" cy="619722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915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" r="74"/>
          <a:stretch>
            <a:fillRect/>
          </a:stretch>
        </p:blipFill>
        <p:spPr>
          <a:xfrm>
            <a:off x="539552" y="404664"/>
            <a:ext cx="8064896" cy="612068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91680" y="6021288"/>
            <a:ext cx="5711824" cy="5334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465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" r="74"/>
          <a:stretch>
            <a:fillRect/>
          </a:stretch>
        </p:blipFill>
        <p:spPr>
          <a:xfrm>
            <a:off x="611560" y="260648"/>
            <a:ext cx="7920880" cy="626469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861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22</TotalTime>
  <Words>8</Words>
  <Application>Microsoft Office PowerPoint</Application>
  <PresentationFormat>Экран (4:3)</PresentationFormat>
  <Paragraphs>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Исполнительная</vt:lpstr>
      <vt:lpstr>История развития краеведения.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развития краеведения.</dc:title>
  <dc:creator>Админ</dc:creator>
  <cp:lastModifiedBy>Админ</cp:lastModifiedBy>
  <cp:revision>3</cp:revision>
  <dcterms:created xsi:type="dcterms:W3CDTF">2020-12-13T13:44:41Z</dcterms:created>
  <dcterms:modified xsi:type="dcterms:W3CDTF">2020-12-13T14:07:05Z</dcterms:modified>
</cp:coreProperties>
</file>