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58" r:id="rId5"/>
    <p:sldId id="261" r:id="rId6"/>
    <p:sldId id="264" r:id="rId7"/>
    <p:sldId id="260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2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3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8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4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1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4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2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1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3454-FB4A-4994-A924-EE075D2FDFFD}" type="datetimeFigureOut">
              <a:rPr lang="ru-RU" smtClean="0"/>
              <a:t>07.03.2022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B410-6D96-43AC-83D7-753C9A36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8280" y="117780"/>
            <a:ext cx="9156192" cy="15636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вызвана популярность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экотоваров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информационно-познавательный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3920" y="5001768"/>
            <a:ext cx="3401568" cy="141732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7В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Ахмедьянова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Гульнара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Мироновн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биологии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10" y="1948718"/>
            <a:ext cx="2755710" cy="275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158" y="3081246"/>
            <a:ext cx="3103091" cy="310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485" y="1930671"/>
            <a:ext cx="3746446" cy="242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6394" y="145076"/>
            <a:ext cx="9156192" cy="15063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вызвана популярность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экотоваров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информационно-познавательный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3920" y="5001768"/>
            <a:ext cx="3401568" cy="141732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7В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Ахмедьянова Гульнара Мироновна,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10" y="1948718"/>
            <a:ext cx="2755710" cy="275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158" y="3081246"/>
            <a:ext cx="3103091" cy="310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485" y="1930671"/>
            <a:ext cx="3746446" cy="242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9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616" y="1807337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изучение пользы экотоваров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и изучить теоретический и иллюстрационный материал об экотоварах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популярность и особенности  экотоваров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экомаркировками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более подробно несколько экотоваров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 изготовить экотовар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23157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4168"/>
            <a:ext cx="10515600" cy="48327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https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://lookbio.ru/bio-gid/bio-sertifikaty/ekopotreblenie-chto-takoe-ekotovary-i-uslugi/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https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://b-mag.ru/zelenyj-biznes-20-idej-kak-zarabotat-na-jekologii/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https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://ecowars.tv/info/8677-otlichitelnye-osobennosti-ekotovarov.html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https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://brodude.ru/eko-trendy-novogo-desyatiletiya-pochemu-ves-mir-stremitsya-k-osoznannomu-potrebleniyu/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http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://www.klintsy.ru/health3/chto-takoe-ehkotovary-i-ikh-rol-v-nashej-zhizni_7733.html  https://invlab.ru/texnologii/zelyonye-tehnologii/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Биологический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энциклопедический словарь,- М., 1989 г.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Егоров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Н.С. Биотехнология: Проблемы и перспективы / Н.С. Егоров, А.В.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Олескин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М., 1999. – 192 с.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Копейкина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В.Б. ГМО: Контроль над обществом или общественный контроль / В. Б. Копейкина. – М.: ГЕОС, 2005г. – 197 с.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Маниатис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Методы генетической инженерии /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Т.Маниатис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1984. – 479 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Энгдаль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У.Ф. Семена разрушения: Тайная подоплека генетических манипуляций / У.Ф.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Эндгаль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– СПб.: Нестор-История, 2009г. – 83 с.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2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1480"/>
            <a:ext cx="12191999" cy="6949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экотовары?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r="10472"/>
          <a:stretch>
            <a:fillRect/>
          </a:stretch>
        </p:blipFill>
        <p:spPr>
          <a:xfrm>
            <a:off x="1896649" y="1417320"/>
            <a:ext cx="8211311" cy="4837176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09434" y="923544"/>
            <a:ext cx="11074846" cy="713232"/>
          </a:xfrm>
        </p:spPr>
        <p:txBody>
          <a:bodyPr>
            <a:noAutofit/>
          </a:bodyPr>
          <a:lstStyle/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03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315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экотовары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458967" cy="459936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690688"/>
            <a:ext cx="4891437" cy="4581588"/>
          </a:xfrm>
        </p:spPr>
      </p:pic>
    </p:spTree>
    <p:extLst>
      <p:ext uri="{BB962C8B-B14F-4D97-AF65-F5344CB8AC3E}">
        <p14:creationId xmlns:p14="http://schemas.microsoft.com/office/powerpoint/2010/main" val="6823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182880"/>
            <a:ext cx="105156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экотоваров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888" y="926339"/>
            <a:ext cx="7982712" cy="71043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/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" y="1281557"/>
            <a:ext cx="961034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11954"/>
            <a:ext cx="10515600" cy="9706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Экомаркировки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92" y="859809"/>
            <a:ext cx="9244584" cy="55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87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экотоваров, которые помогают окружающей среде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3" y="2058194"/>
            <a:ext cx="6000419" cy="388619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44" y="2058193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8105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17"/>
            <a:ext cx="10515600" cy="9177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1023582"/>
            <a:ext cx="11464119" cy="5377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в ходе проведения научно-исследовательской работы помогли мне расширить свой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кругозор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изучении различных источников по теме, я узнала много нового и интересного. 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узнала о новом «зеленом» тренде и поняла почему экотовары становятся такими популярными. 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поняла, что интерес к экотоварам вызван борьбой с гиперпотреблением и загрязнением природы.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поколение стремится заботиться не только о своем комфорте, но и о чистоте нашего общего дома. 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Экотовары - это товары, которые производят из натуральных, нетоксичных и абсолютно безопасных для здоровья человека компонентов, также они не оказывают негативного влияния на здоровье человека и окружающего его среду.</a:t>
            </a:r>
          </a:p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экотовары можно распознать с помощью экомаркировки, которая указывает на то, что при производстве товара соблюдалось какое-либо важное экологическое требование или несколько требований.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2896" y="2423382"/>
            <a:ext cx="1028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1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365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Проект «Чем вызвана популярность экотоваров» Тип проекта: информационно-познавательный</vt:lpstr>
      <vt:lpstr>                             Цель и задачи проекта</vt:lpstr>
      <vt:lpstr>                Список литературы и интернет-ресурсы</vt:lpstr>
      <vt:lpstr> Что же такое экотовары?</vt:lpstr>
      <vt:lpstr>Почему экотовары актуальны?</vt:lpstr>
      <vt:lpstr>Польза экотоваров</vt:lpstr>
      <vt:lpstr>                                                   Экомаркировки</vt:lpstr>
      <vt:lpstr>Примеры экотоваров, которые помогают окружающей среде </vt:lpstr>
      <vt:lpstr>Заключение</vt:lpstr>
      <vt:lpstr>Проект «Чем вызвана популярность экотоваров» Тип проекта: информационно-познавательный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79227579574</cp:lastModifiedBy>
  <cp:revision>43</cp:revision>
  <dcterms:created xsi:type="dcterms:W3CDTF">2022-02-07T13:19:05Z</dcterms:created>
  <dcterms:modified xsi:type="dcterms:W3CDTF">2022-03-07T17:42:45Z</dcterms:modified>
</cp:coreProperties>
</file>