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57" r:id="rId5"/>
    <p:sldId id="272" r:id="rId6"/>
    <p:sldId id="274" r:id="rId7"/>
    <p:sldId id="267" r:id="rId8"/>
    <p:sldId id="268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28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9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80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45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5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79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81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753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13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1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7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0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7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1C8D57-8828-44E9-B9B4-4200F7DFCA3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8F2191-A487-4335-8983-9A9445D8B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486" y="745588"/>
            <a:ext cx="106492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Иркутской области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«Усть-Ордынский аграрный техникум»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8486" y="3181150"/>
            <a:ext cx="10195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История дома, семьи, семейные традиции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4782" y="5115991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Аршанова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Хандеева Л.В.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70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377554"/>
            <a:ext cx="5470525" cy="410289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982130"/>
            <a:ext cx="3718455" cy="489373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верили,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верят, 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природного явления, места, леса, реки есть свой дух, который их охраняет. На сегодня осталась привычка поклоняться памятным местам и украшать их, относится бережно и аккуратно.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 передается из поколения в поколение.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128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89754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- увлекающийся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поэтому у меня много разных хобби. С детства я люблю петь и танцевать, занимаюсь спортом. Конечно, как все люди, я люблю путешествовать. Пока что я мало где была: Польша, Япония, Франция, Корея , Москва,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Санкт-Петербург. Но мечтаю побывать еще во многих местах.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4902" y="3463810"/>
            <a:ext cx="2359928" cy="268477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24499" y="3413043"/>
            <a:ext cx="1743001" cy="2786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92" y="3179927"/>
            <a:ext cx="1707030" cy="30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5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05420" y="2502446"/>
            <a:ext cx="2679227" cy="354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6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858" y="1406769"/>
            <a:ext cx="103678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самое важное, что есть в мире.</a:t>
            </a:r>
          </a:p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нет семьи, считайте у вас нет ничего.</a:t>
            </a:r>
          </a:p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— это самые прочные узы, всей вашей жизни.</a:t>
            </a:r>
          </a:p>
          <a:p>
            <a:pPr algn="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Джонни Депп</a:t>
            </a:r>
          </a:p>
        </p:txBody>
      </p:sp>
    </p:spTree>
    <p:extLst>
      <p:ext uri="{BB962C8B-B14F-4D97-AF65-F5344CB8AC3E}">
        <p14:creationId xmlns:p14="http://schemas.microsoft.com/office/powerpoint/2010/main" val="11440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один из главных социальных институтов общества. 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поддержка для любого, его высшая ценность. Все, что человек делает, он делает для членов семьи, во имя их блага.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9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926" y="664587"/>
            <a:ext cx="104100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Знать и изучать историю своей семьи не только необходимо, но и важно. Именно семья формирует гордость за то, что принадлежишь своему роду, своей фамилии. Каждый, кто знает о прошлом своих родных, предков чувствует себя частью большого и целого.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5926" y="2798815"/>
            <a:ext cx="105929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народа с давних времен существует обычаи и традиции. Традиции, которые передаются от предков каждый народ и любая семья чтят их и хранят.  Что же такое обычай – это установленные определенные правила, порядок поведения. А традиция – это исторически сложившиеся обычаи, которые передаются по мужской линии, от деда к отцу, от отца к сыну. Традиции, которые по крупинке собирались целыми народами и поколениями уважают и хранят и в наше время.</a:t>
            </a:r>
          </a:p>
        </p:txBody>
      </p:sp>
    </p:spTree>
    <p:extLst>
      <p:ext uri="{BB962C8B-B14F-4D97-AF65-F5344CB8AC3E}">
        <p14:creationId xmlns:p14="http://schemas.microsoft.com/office/powerpoint/2010/main" val="343426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92072"/>
            <a:ext cx="9601196" cy="4483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Традиции нужно сохранять, чтобы народ помнил свои национальные черты. Если у народа нет своих традиций, то люди будут принимать культуру и устои чужих стран. Традиции бурятского народа включают в себя также поклонение особым священным местам. Священными считаются огонь и дым, их часто используют в различных </a:t>
            </a:r>
            <a:r>
              <a:rPr lang="ru-RU" sz="3200" dirty="0" smtClean="0"/>
              <a:t>шаманских                           ритуалах </a:t>
            </a:r>
            <a:r>
              <a:rPr lang="ru-RU" sz="3200" dirty="0"/>
              <a:t>и </a:t>
            </a:r>
            <a:r>
              <a:rPr lang="ru-RU" sz="3200" dirty="0" smtClean="0"/>
              <a:t>обрядах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41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53297"/>
            <a:ext cx="9601196" cy="48225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интересных местных праздников-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харбан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день почитания духов Земли. Массовые народные гуляния с играми, состязаниями и общим угощением.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9" y="2803968"/>
            <a:ext cx="5000264" cy="2812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86" y="2482771"/>
            <a:ext cx="4298065" cy="32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5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нашей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267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любимый праздников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год, по-бурятски он звучит как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Cагаалган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Мы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едем к бабушке и отмечаем все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этот  красивый и почитаемый праздник,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блюда и готовим угощения. Наше любимое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блюдо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позы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бурятского народа есть национальные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обряды, которые мы проводим каждый год, чтобы мы не болели и все у нас было хорошо. На обряды собираются все наши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 и родственники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57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137"/>
            <a:ext cx="4718050" cy="314693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91606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64872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50181" y="914399"/>
            <a:ext cx="5389857" cy="4961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0899" y="948308"/>
            <a:ext cx="51937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родилась в прекрасном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удивительном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среди холмов, просторных степей, а главное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достояние – рядом с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известным озером Байкал. Неудивительно, что местные жители с особой любовью и трепетом относятся к малой родине — к каждой вершине, деревцу, валуну. Такому отношению людей научил шаманизм, царивший здесь многие века до прихода буддизма и христианства.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люди с берегов Байкала, чтут и берегут и приумножают свою малую Родину.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Тугулов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Геннадий Борисович- мой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дедушка, он родовой шаман. Проводит обряды, помогает всем, кто к нему обращается.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9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</TotalTime>
  <Words>478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Понятие семья</vt:lpstr>
      <vt:lpstr>Презентация PowerPoint</vt:lpstr>
      <vt:lpstr>Презентация PowerPoint</vt:lpstr>
      <vt:lpstr>Презентация PowerPoint</vt:lpstr>
      <vt:lpstr>Традиции нашей семьи</vt:lpstr>
      <vt:lpstr>Презентация PowerPoint</vt:lpstr>
      <vt:lpstr>Презентация PowerPoint</vt:lpstr>
      <vt:lpstr>Презентация PowerPoint</vt:lpstr>
      <vt:lpstr>Я - увлекающийся человек, поэтому у меня много разных хобби. С детства я люблю петь и танцевать, занимаюсь спортом. Конечно, как все люди, я люблю путешествовать. Пока что я мало где была: Польша, Япония, Франция, Корея , Москва, Санкт-Петербург. Но мечтаю побывать еще во многих местах.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Хандеева Лариса Владимировна</dc:creator>
  <cp:lastModifiedBy>Хандеева Лариса Владимировна</cp:lastModifiedBy>
  <cp:revision>20</cp:revision>
  <dcterms:created xsi:type="dcterms:W3CDTF">2021-11-26T04:25:58Z</dcterms:created>
  <dcterms:modified xsi:type="dcterms:W3CDTF">2022-03-18T00:54:14Z</dcterms:modified>
</cp:coreProperties>
</file>