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8"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14.12.2021</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14.12.2021</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14.12.2021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14.12.2021</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14.12.2021</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14.12.2021</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10451406" cy="5509200"/>
          </a:xfrm>
          <a:prstGeom prst="rect">
            <a:avLst/>
          </a:prstGeom>
          <a:noFill/>
        </p:spPr>
        <p:txBody>
          <a:bodyPr wrap="square" rtlCol="0">
            <a:spAutoFit/>
          </a:bodyPr>
          <a:lstStyle/>
          <a:p>
            <a:r>
              <a:rPr lang="ru-RU" sz="3200" dirty="0" smtClean="0"/>
              <a:t>             Тувинский   суп  с мясом</a:t>
            </a:r>
          </a:p>
          <a:p>
            <a:endParaRPr lang="ru-RU" sz="3200" dirty="0" smtClean="0"/>
          </a:p>
          <a:p>
            <a:endParaRPr lang="ru-RU" sz="3200" dirty="0" smtClean="0"/>
          </a:p>
          <a:p>
            <a:endParaRPr lang="ru-RU" sz="3200" dirty="0" smtClean="0"/>
          </a:p>
          <a:p>
            <a:r>
              <a:rPr lang="ru-RU" sz="3200" dirty="0" smtClean="0"/>
              <a:t>                    Республика Тыва </a:t>
            </a:r>
          </a:p>
          <a:p>
            <a:r>
              <a:rPr lang="ru-RU" sz="3200" dirty="0" smtClean="0"/>
              <a:t>             </a:t>
            </a:r>
            <a:r>
              <a:rPr lang="ru-RU" sz="3200" dirty="0" err="1" smtClean="0"/>
              <a:t>Сут</a:t>
            </a:r>
            <a:r>
              <a:rPr lang="ru-RU" sz="3200" dirty="0" smtClean="0"/>
              <a:t> – </a:t>
            </a:r>
            <a:r>
              <a:rPr lang="ru-RU" sz="3200" dirty="0" err="1" smtClean="0"/>
              <a:t>Хольский</a:t>
            </a:r>
            <a:r>
              <a:rPr lang="ru-RU" sz="3200" dirty="0" smtClean="0"/>
              <a:t> район </a:t>
            </a:r>
          </a:p>
          <a:p>
            <a:r>
              <a:rPr lang="ru-RU" sz="3200" dirty="0" smtClean="0"/>
              <a:t>             МБОУ Хор – </a:t>
            </a:r>
            <a:r>
              <a:rPr lang="ru-RU" sz="3200" dirty="0" err="1" smtClean="0"/>
              <a:t>Тайгинская</a:t>
            </a:r>
            <a:r>
              <a:rPr lang="ru-RU" sz="3200" dirty="0" smtClean="0"/>
              <a:t> СОШ </a:t>
            </a:r>
          </a:p>
          <a:p>
            <a:r>
              <a:rPr lang="ru-RU" sz="3200" dirty="0" smtClean="0"/>
              <a:t>           </a:t>
            </a:r>
            <a:r>
              <a:rPr lang="ru-RU" sz="3200" dirty="0" err="1" smtClean="0"/>
              <a:t>Сат</a:t>
            </a:r>
            <a:r>
              <a:rPr lang="ru-RU" sz="3200" dirty="0" smtClean="0"/>
              <a:t> </a:t>
            </a:r>
            <a:r>
              <a:rPr lang="ru-RU" sz="3200" dirty="0" err="1" smtClean="0"/>
              <a:t>Аружан</a:t>
            </a:r>
            <a:r>
              <a:rPr lang="ru-RU" sz="3200" dirty="0" smtClean="0"/>
              <a:t> Владимирович </a:t>
            </a:r>
          </a:p>
          <a:p>
            <a:r>
              <a:rPr lang="ru-RU" sz="3200" dirty="0" smtClean="0"/>
              <a:t>                     Семейный конкурс </a:t>
            </a:r>
          </a:p>
          <a:p>
            <a:r>
              <a:rPr lang="ru-RU" sz="2800" dirty="0" smtClean="0"/>
              <a:t>Руководитель : </a:t>
            </a:r>
            <a:r>
              <a:rPr lang="ru-RU" sz="2800" dirty="0" err="1" smtClean="0"/>
              <a:t>Ооржак</a:t>
            </a:r>
            <a:r>
              <a:rPr lang="ru-RU" sz="2800" dirty="0" smtClean="0"/>
              <a:t> Марина </a:t>
            </a:r>
            <a:r>
              <a:rPr lang="ru-RU" sz="2800" dirty="0" err="1" smtClean="0"/>
              <a:t>Коошпалыковна</a:t>
            </a:r>
            <a:r>
              <a:rPr lang="ru-RU" sz="2800" dirty="0" smtClean="0"/>
              <a:t> </a:t>
            </a:r>
          </a:p>
          <a:p>
            <a:r>
              <a:rPr lang="ru-RU" sz="3200" dirty="0" smtClean="0"/>
              <a:t> </a:t>
            </a:r>
            <a:endParaRPr lang="ru-RU"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12845"/>
            <a:ext cx="7704856" cy="6463308"/>
          </a:xfrm>
          <a:prstGeom prst="rect">
            <a:avLst/>
          </a:prstGeom>
        </p:spPr>
        <p:txBody>
          <a:bodyPr wrap="square">
            <a:spAutoFit/>
          </a:bodyPr>
          <a:lstStyle/>
          <a:p>
            <a:pPr fontAlgn="base"/>
            <a:endParaRPr lang="ru-RU" dirty="0" smtClean="0"/>
          </a:p>
          <a:p>
            <a:pPr fontAlgn="base"/>
            <a:endParaRPr lang="ru-RU" dirty="0" smtClean="0"/>
          </a:p>
          <a:p>
            <a:pPr fontAlgn="base"/>
            <a:endParaRPr lang="ru-RU" dirty="0" smtClean="0"/>
          </a:p>
          <a:p>
            <a:pPr fontAlgn="base"/>
            <a:r>
              <a:rPr lang="ru-RU" dirty="0" smtClean="0"/>
              <a:t>Сначала </a:t>
            </a:r>
            <a:r>
              <a:rPr lang="ru-RU" dirty="0" smtClean="0"/>
              <a:t>в воду супа положить мясо с костями, например, грудные или спинные позвонки, ребра. Мясо настрогать, но не резать: суп со строганным мясом вкуснее, мясо будет буквально таять во рту. Его положить, как только вскипит суп – бульон, посолить и варить продолжительное время. Пока варится суп, заместить крутое тесто на бульоне с добавлением холодной воды, раскатать и нарезать лапшу. Перед заправкой супа лапшой, сваренное мясо вынуть из котла. Лапша варится недолго. Некоторые семьи любят лапшу из раскатанного теста, которая немного просушивается на железной печке, на конфорке плиты. Суп с такой лапшой несколько жидок. Суп с лапшой любимое блюдо тувинцев</a:t>
            </a:r>
            <a:r>
              <a:rPr lang="ru-RU" dirty="0" smtClean="0"/>
              <a:t>.</a:t>
            </a:r>
          </a:p>
          <a:p>
            <a:pPr fontAlgn="base"/>
            <a:endParaRPr lang="ru-RU" dirty="0" smtClean="0"/>
          </a:p>
          <a:p>
            <a:pPr fontAlgn="base"/>
            <a:r>
              <a:rPr lang="ru-RU" dirty="0" smtClean="0"/>
              <a:t>                                      </a:t>
            </a:r>
            <a:r>
              <a:rPr lang="ru-RU" dirty="0" smtClean="0">
                <a:solidFill>
                  <a:srgbClr val="FFFF00"/>
                </a:solidFill>
              </a:rPr>
              <a:t>Рецепт  тувинского блюда «Тувинский суп  с мясом »</a:t>
            </a:r>
          </a:p>
          <a:p>
            <a:pPr fontAlgn="base"/>
            <a:r>
              <a:rPr lang="ru-RU" dirty="0" smtClean="0">
                <a:solidFill>
                  <a:srgbClr val="FFFF00"/>
                </a:solidFill>
              </a:rPr>
              <a:t>1.Вода </a:t>
            </a:r>
          </a:p>
          <a:p>
            <a:pPr fontAlgn="base"/>
            <a:r>
              <a:rPr lang="ru-RU" dirty="0" smtClean="0">
                <a:solidFill>
                  <a:srgbClr val="FFFF00"/>
                </a:solidFill>
              </a:rPr>
              <a:t>2.Соль </a:t>
            </a:r>
          </a:p>
          <a:p>
            <a:pPr fontAlgn="base"/>
            <a:r>
              <a:rPr lang="ru-RU" dirty="0" smtClean="0">
                <a:solidFill>
                  <a:srgbClr val="FFFF00"/>
                </a:solidFill>
              </a:rPr>
              <a:t>3.Мясо </a:t>
            </a:r>
          </a:p>
          <a:p>
            <a:pPr fontAlgn="base"/>
            <a:r>
              <a:rPr lang="ru-RU" dirty="0" smtClean="0">
                <a:solidFill>
                  <a:srgbClr val="FFFF00"/>
                </a:solidFill>
              </a:rPr>
              <a:t>4.Вермишель(лапша )  0,150  г</a:t>
            </a:r>
          </a:p>
          <a:p>
            <a:pPr fontAlgn="base"/>
            <a:r>
              <a:rPr lang="ru-RU" dirty="0" smtClean="0">
                <a:solidFill>
                  <a:srgbClr val="FFFF00"/>
                </a:solidFill>
              </a:rPr>
              <a:t>4.Лук , перец , чеснок </a:t>
            </a:r>
            <a:endParaRPr lang="ru-RU" dirty="0" smtClean="0">
              <a:solidFill>
                <a:srgbClr val="FFFF00"/>
              </a:solidFill>
            </a:endParaRPr>
          </a:p>
          <a:p>
            <a:r>
              <a:rPr lang="ru-RU" dirty="0" smtClean="0"/>
              <a:t/>
            </a:r>
            <a:br>
              <a:rPr lang="ru-RU" dirty="0" smtClean="0"/>
            </a:br>
            <a:endParaRPr lang="ru-RU" dirty="0"/>
          </a:p>
        </p:txBody>
      </p:sp>
      <p:sp>
        <p:nvSpPr>
          <p:cNvPr id="3" name="TextBox 2"/>
          <p:cNvSpPr txBox="1"/>
          <p:nvPr/>
        </p:nvSpPr>
        <p:spPr>
          <a:xfrm>
            <a:off x="755576" y="836712"/>
            <a:ext cx="184731" cy="646331"/>
          </a:xfrm>
          <a:prstGeom prst="rect">
            <a:avLst/>
          </a:prstGeom>
          <a:noFill/>
        </p:spPr>
        <p:txBody>
          <a:bodyPr wrap="none" rtlCol="0">
            <a:spAutoFit/>
          </a:bodyPr>
          <a:lstStyle/>
          <a:p>
            <a:endParaRPr lang="ru-RU" dirty="0" smtClean="0"/>
          </a:p>
          <a:p>
            <a:endParaRPr lang="ru-RU" dirty="0"/>
          </a:p>
        </p:txBody>
      </p:sp>
      <p:sp>
        <p:nvSpPr>
          <p:cNvPr id="4" name="TextBox 3"/>
          <p:cNvSpPr txBox="1"/>
          <p:nvPr/>
        </p:nvSpPr>
        <p:spPr>
          <a:xfrm>
            <a:off x="1691680" y="620688"/>
            <a:ext cx="4680520" cy="369332"/>
          </a:xfrm>
          <a:prstGeom prst="rect">
            <a:avLst/>
          </a:prstGeom>
          <a:noFill/>
        </p:spPr>
        <p:txBody>
          <a:bodyPr wrap="square" rtlCol="0">
            <a:spAutoFit/>
          </a:bodyPr>
          <a:lstStyle/>
          <a:p>
            <a:r>
              <a:rPr lang="ru-RU" dirty="0" smtClean="0">
                <a:solidFill>
                  <a:srgbClr val="FFFF00"/>
                </a:solidFill>
              </a:rPr>
              <a:t>                       Рецепт   приготовления </a:t>
            </a:r>
            <a:endParaRPr lang="ru-RU"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32"/>
            <a:ext cx="8136904" cy="1754326"/>
          </a:xfrm>
          <a:prstGeom prst="rect">
            <a:avLst/>
          </a:prstGeom>
        </p:spPr>
        <p:txBody>
          <a:bodyPr wrap="square">
            <a:spAutoFit/>
          </a:bodyPr>
          <a:lstStyle/>
          <a:p>
            <a:r>
              <a:rPr lang="ru-RU" dirty="0" smtClean="0"/>
              <a:t>   </a:t>
            </a:r>
          </a:p>
          <a:p>
            <a:r>
              <a:rPr lang="ru-RU" dirty="0" smtClean="0"/>
              <a:t>Основу </a:t>
            </a:r>
            <a:r>
              <a:rPr lang="ru-RU" dirty="0" smtClean="0"/>
              <a:t>питания тувинского народа составляют продукты собственного животноводства – преимущественно баранина, конина и верблюжатина. Говядина и свинина используются реже. </a:t>
            </a:r>
            <a:endParaRPr lang="ru-RU" dirty="0" smtClean="0"/>
          </a:p>
          <a:p>
            <a:endParaRPr lang="ru-RU" dirty="0" smtClean="0"/>
          </a:p>
          <a:p>
            <a:endParaRPr lang="ru-RU" dirty="0"/>
          </a:p>
        </p:txBody>
      </p:sp>
      <p:sp>
        <p:nvSpPr>
          <p:cNvPr id="4" name="Прямоугольник 3"/>
          <p:cNvSpPr/>
          <p:nvPr/>
        </p:nvSpPr>
        <p:spPr>
          <a:xfrm>
            <a:off x="395536" y="1196752"/>
            <a:ext cx="8748464" cy="4247317"/>
          </a:xfrm>
          <a:prstGeom prst="rect">
            <a:avLst/>
          </a:prstGeom>
        </p:spPr>
        <p:txBody>
          <a:bodyPr wrap="square">
            <a:spAutoFit/>
          </a:bodyPr>
          <a:lstStyle/>
          <a:p>
            <a:pPr fontAlgn="base"/>
            <a:endParaRPr lang="ru-RU" b="1" dirty="0" smtClean="0"/>
          </a:p>
          <a:p>
            <a:pPr fontAlgn="base"/>
            <a:r>
              <a:rPr lang="ru-RU" b="1" dirty="0" smtClean="0"/>
              <a:t>Мясная </a:t>
            </a:r>
            <a:r>
              <a:rPr lang="ru-RU" b="1" dirty="0" smtClean="0"/>
              <a:t>пища</a:t>
            </a:r>
            <a:r>
              <a:rPr lang="ru-RU" dirty="0" smtClean="0"/>
              <a:t> – самая излюбленная  тувинцев. Представление о зажиточной жизни и теперь связывается с возможностью ежедневно и постоянно есть мясо до полного насыщения, причем, как уверяют тувинцы, мясо будто бы никогда не приедается. Летом свежее мясо едят вареным, а также в вяленом и копченом виде ( если потребление мясо заколотого животного нужно растянуть). Сырого мяса не едят. Тувинские дети от одного до четырех лет носят на шее кусок бараньего сырого жира, вырезанного из курдюка, который поминутно сосут. Курдюк здесь заменял соску. К солению мяса в целях консервации прибегают не очень охотно. Зимой в еду идет главным образом мороженое мясо ( его хранят в замороженном виде). Излюбленный народный способ приготовления мяса в любое время года – варение, но не жарение.</a:t>
            </a:r>
          </a:p>
          <a:p>
            <a:pPr fontAlgn="base"/>
            <a:r>
              <a:rPr lang="ru-RU" dirty="0" smtClean="0"/>
              <a:t>  Изложение материала о видах и способах приготовления мясной пищи целесообразно начать с баранины, так как баранье мясо – наиболее распространенный вид мяса в Туве.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12845"/>
            <a:ext cx="8496944" cy="3139321"/>
          </a:xfrm>
          <a:prstGeom prst="rect">
            <a:avLst/>
          </a:prstGeom>
        </p:spPr>
        <p:txBody>
          <a:bodyPr wrap="square">
            <a:spAutoFit/>
          </a:bodyPr>
          <a:lstStyle/>
          <a:p>
            <a:pPr fontAlgn="base"/>
            <a:r>
              <a:rPr lang="ru-RU" b="1" dirty="0" smtClean="0"/>
              <a:t>                               Суп </a:t>
            </a:r>
            <a:r>
              <a:rPr lang="ru-RU" b="1" dirty="0" smtClean="0"/>
              <a:t>из бараньих субпродуктов «кара </a:t>
            </a:r>
            <a:r>
              <a:rPr lang="ru-RU" b="1" dirty="0" err="1" smtClean="0"/>
              <a:t>мун</a:t>
            </a:r>
            <a:r>
              <a:rPr lang="ru-RU" b="1" dirty="0" smtClean="0"/>
              <a:t>»</a:t>
            </a:r>
            <a:endParaRPr lang="ru-RU" dirty="0" smtClean="0"/>
          </a:p>
          <a:p>
            <a:pPr fontAlgn="base"/>
            <a:r>
              <a:rPr lang="ru-RU" dirty="0" smtClean="0"/>
              <a:t>  Кара </a:t>
            </a:r>
            <a:r>
              <a:rPr lang="ru-RU" dirty="0" err="1" smtClean="0"/>
              <a:t>мун</a:t>
            </a:r>
            <a:r>
              <a:rPr lang="ru-RU" dirty="0" smtClean="0"/>
              <a:t> «черный суп» очень ценится тувинцами. После разделки бараньей туши варится суп, в который добавляется мясо с костями, легкие, печень,  сердце, куски брюшины и кишки. Бульон получается очень наваристый и темного цвета, отсюда его название.  Ребра варят парами, не ломая их. Если не соблюдать данное правило, то согласно  народной примете, это приводит к ссоре. Затем заправляют пшено или рис или домашнюю лапшу. Соль, перец по вкусу. Тувинцы считают, что есть кара </a:t>
            </a:r>
            <a:r>
              <a:rPr lang="ru-RU" dirty="0" err="1" smtClean="0"/>
              <a:t>мун</a:t>
            </a:r>
            <a:r>
              <a:rPr lang="ru-RU" dirty="0" smtClean="0"/>
              <a:t>  полезно для здоровья. Он имеет лечебные свойство: при простуде, сухом кашле в него добавляют толченый корень пиона и пьют очень горячим, хорошо укутавшись, чтобы пропотеть.</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Питание .Конкурсы\Семья Аружан\IMG-ab33cb7a9bca854f35a229e104b9a410-V.jpg"/>
          <p:cNvPicPr>
            <a:picLocks noGrp="1" noChangeAspect="1" noChangeArrowheads="1"/>
          </p:cNvPicPr>
          <p:nvPr>
            <p:ph sz="half" idx="1"/>
          </p:nvPr>
        </p:nvPicPr>
        <p:blipFill>
          <a:blip r:embed="rId2" cstate="print"/>
          <a:srcRect/>
          <a:stretch>
            <a:fillRect/>
          </a:stretch>
        </p:blipFill>
        <p:spPr bwMode="auto">
          <a:xfrm>
            <a:off x="779264" y="1646238"/>
            <a:ext cx="3394472" cy="4525962"/>
          </a:xfrm>
          <a:prstGeom prst="rect">
            <a:avLst/>
          </a:prstGeom>
          <a:noFill/>
        </p:spPr>
      </p:pic>
      <p:pic>
        <p:nvPicPr>
          <p:cNvPr id="2052" name="Picture 4" descr="D:\Питание .Конкурсы\Семья Аружан\IMG-606350e3b7f6dbf6fd51be316cc90fa5-V.jpg"/>
          <p:cNvPicPr>
            <a:picLocks noGrp="1" noChangeAspect="1" noChangeArrowheads="1"/>
          </p:cNvPicPr>
          <p:nvPr>
            <p:ph sz="half" idx="2"/>
          </p:nvPr>
        </p:nvPicPr>
        <p:blipFill>
          <a:blip r:embed="rId3" cstate="print"/>
          <a:srcRect/>
          <a:stretch>
            <a:fillRect/>
          </a:stretch>
        </p:blipFill>
        <p:spPr bwMode="auto">
          <a:xfrm>
            <a:off x="4970264" y="1646238"/>
            <a:ext cx="3394472" cy="4525962"/>
          </a:xfrm>
          <a:prstGeom prst="rect">
            <a:avLst/>
          </a:prstGeom>
          <a:noFill/>
        </p:spPr>
      </p:pic>
      <p:sp>
        <p:nvSpPr>
          <p:cNvPr id="9" name="TextBox 8"/>
          <p:cNvSpPr txBox="1"/>
          <p:nvPr/>
        </p:nvSpPr>
        <p:spPr>
          <a:xfrm>
            <a:off x="1331640" y="548680"/>
            <a:ext cx="7357270" cy="369332"/>
          </a:xfrm>
          <a:prstGeom prst="rect">
            <a:avLst/>
          </a:prstGeom>
          <a:noFill/>
        </p:spPr>
        <p:txBody>
          <a:bodyPr wrap="none" rtlCol="0">
            <a:spAutoFit/>
          </a:bodyPr>
          <a:lstStyle/>
          <a:p>
            <a:r>
              <a:rPr lang="ru-RU" dirty="0" smtClean="0"/>
              <a:t>Сначала  в воду супа  положить мясо с костями.   Посолить и варить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Питание .Конкурсы\Семья Аружан\IMG-99a928e275cbed324aaa04f88fda19bf-V.jpg"/>
          <p:cNvPicPr>
            <a:picLocks noGrp="1" noChangeAspect="1" noChangeArrowheads="1"/>
          </p:cNvPicPr>
          <p:nvPr>
            <p:ph sz="half" idx="1"/>
          </p:nvPr>
        </p:nvPicPr>
        <p:blipFill>
          <a:blip r:embed="rId2" cstate="print"/>
          <a:srcRect/>
          <a:stretch>
            <a:fillRect/>
          </a:stretch>
        </p:blipFill>
        <p:spPr bwMode="auto">
          <a:xfrm>
            <a:off x="457200" y="1484784"/>
            <a:ext cx="4038600" cy="5112568"/>
          </a:xfrm>
          <a:prstGeom prst="rect">
            <a:avLst/>
          </a:prstGeom>
          <a:noFill/>
        </p:spPr>
      </p:pic>
      <p:pic>
        <p:nvPicPr>
          <p:cNvPr id="3075" name="Picture 3" descr="D:\Питание .Конкурсы\Семья Аружан\IMG-fea6efe3eafc007e2a71f6c490e07ef6-V.jpg"/>
          <p:cNvPicPr>
            <a:picLocks noGrp="1" noChangeAspect="1" noChangeArrowheads="1"/>
          </p:cNvPicPr>
          <p:nvPr>
            <p:ph sz="half" idx="2"/>
          </p:nvPr>
        </p:nvPicPr>
        <p:blipFill>
          <a:blip r:embed="rId3" cstate="print"/>
          <a:srcRect/>
          <a:stretch>
            <a:fillRect/>
          </a:stretch>
        </p:blipFill>
        <p:spPr bwMode="auto">
          <a:xfrm>
            <a:off x="4970264" y="1646238"/>
            <a:ext cx="3394472" cy="4879106"/>
          </a:xfrm>
          <a:prstGeom prst="rect">
            <a:avLst/>
          </a:prstGeom>
          <a:noFill/>
        </p:spPr>
      </p:pic>
      <p:sp>
        <p:nvSpPr>
          <p:cNvPr id="7" name="TextBox 6"/>
          <p:cNvSpPr txBox="1"/>
          <p:nvPr/>
        </p:nvSpPr>
        <p:spPr>
          <a:xfrm>
            <a:off x="827584" y="620688"/>
            <a:ext cx="6071470" cy="369332"/>
          </a:xfrm>
          <a:prstGeom prst="rect">
            <a:avLst/>
          </a:prstGeom>
          <a:noFill/>
        </p:spPr>
        <p:txBody>
          <a:bodyPr wrap="none" rtlCol="0">
            <a:spAutoFit/>
          </a:bodyPr>
          <a:lstStyle/>
          <a:p>
            <a:r>
              <a:rPr lang="ru-RU" dirty="0" smtClean="0"/>
              <a:t>Сваренное мясо вынуть из котла  и суп тувинский готов.</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TotalTime>
  <Words>234</Words>
  <Application>Microsoft Office PowerPoint</Application>
  <PresentationFormat>Экран (4:3)</PresentationFormat>
  <Paragraphs>33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Литейная</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Марина</cp:lastModifiedBy>
  <cp:revision>6</cp:revision>
  <dcterms:created xsi:type="dcterms:W3CDTF">2021-12-14T03:19:58Z</dcterms:created>
  <dcterms:modified xsi:type="dcterms:W3CDTF">2021-12-14T03:57:18Z</dcterms:modified>
</cp:coreProperties>
</file>