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0EC7-0FF0-4D88-83BC-7629809750C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A04-9000-44DF-BADF-B499B0A6B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826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0EC7-0FF0-4D88-83BC-7629809750C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A04-9000-44DF-BADF-B499B0A6B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0EC7-0FF0-4D88-83BC-7629809750C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A04-9000-44DF-BADF-B499B0A6B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5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0EC7-0FF0-4D88-83BC-7629809750C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A04-9000-44DF-BADF-B499B0A6B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72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0EC7-0FF0-4D88-83BC-7629809750C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A04-9000-44DF-BADF-B499B0A6B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55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0EC7-0FF0-4D88-83BC-7629809750C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A04-9000-44DF-BADF-B499B0A6B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60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0EC7-0FF0-4D88-83BC-7629809750C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A04-9000-44DF-BADF-B499B0A6B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13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0EC7-0FF0-4D88-83BC-7629809750C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A04-9000-44DF-BADF-B499B0A6B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92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0EC7-0FF0-4D88-83BC-7629809750C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A04-9000-44DF-BADF-B499B0A6B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829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0EC7-0FF0-4D88-83BC-7629809750C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A04-9000-44DF-BADF-B499B0A6B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760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20EC7-0FF0-4D88-83BC-7629809750C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DEA04-9000-44DF-BADF-B499B0A6B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841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0EC7-0FF0-4D88-83BC-7629809750C0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DEA04-9000-44DF-BADF-B499B0A6BC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58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07"/>
          <a:stretch/>
        </p:blipFill>
        <p:spPr>
          <a:xfrm>
            <a:off x="1240971" y="401218"/>
            <a:ext cx="9106678" cy="63354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712" y="602658"/>
            <a:ext cx="1179205" cy="1198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442996" y="643812"/>
            <a:ext cx="5822302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1435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354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ЗДРАВООХРАНЕНИЯ РЕСПУБЛИКИ ДАГЕСТАН</a:t>
            </a:r>
            <a:endParaRPr lang="ru-RU" altLang="ru-RU" sz="1400" dirty="0">
              <a:solidFill>
                <a:srgbClr val="35436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defTabSz="51435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354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</a:t>
            </a:r>
            <a:endParaRPr lang="ru-RU" altLang="ru-RU" sz="1400" dirty="0">
              <a:solidFill>
                <a:srgbClr val="35436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51435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354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Республики Дагестан «Дагестанский базовый медицинский </a:t>
            </a:r>
            <a:endParaRPr lang="ru-RU" altLang="ru-RU" sz="1400" dirty="0">
              <a:solidFill>
                <a:srgbClr val="35436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defTabSz="51435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354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им. </a:t>
            </a:r>
            <a:r>
              <a:rPr lang="ru-RU" altLang="ru-RU" sz="1400" dirty="0" err="1">
                <a:solidFill>
                  <a:srgbClr val="354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Р.П.Аскерханова</a:t>
            </a:r>
            <a:r>
              <a:rPr lang="ru-RU" altLang="ru-RU" sz="1400" dirty="0">
                <a:solidFill>
                  <a:srgbClr val="3543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altLang="ru-RU" sz="1400" dirty="0">
              <a:solidFill>
                <a:srgbClr val="35436A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39951" y="5738327"/>
            <a:ext cx="226709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Махачкала  2020</a:t>
            </a:r>
            <a:endParaRPr lang="ru-RU" alt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24742" y="5233099"/>
            <a:ext cx="77724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Автор - составитель: </a:t>
            </a:r>
            <a:r>
              <a:rPr lang="ru-RU" alt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1курса «М» группы Магомедова </a:t>
            </a:r>
            <a:r>
              <a:rPr lang="ru-RU" alt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Хадижат</a:t>
            </a:r>
            <a:endParaRPr lang="ru-RU" alt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616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160020"/>
            <a:ext cx="8168640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430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624" y="420773"/>
            <a:ext cx="8027073" cy="6020305"/>
          </a:xfrm>
        </p:spPr>
      </p:pic>
    </p:spTree>
    <p:extLst>
      <p:ext uri="{BB962C8B-B14F-4D97-AF65-F5344CB8AC3E}">
        <p14:creationId xmlns:p14="http://schemas.microsoft.com/office/powerpoint/2010/main" val="175272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364" y="381101"/>
            <a:ext cx="6985211" cy="5238908"/>
          </a:xfrm>
        </p:spPr>
      </p:pic>
    </p:spTree>
    <p:extLst>
      <p:ext uri="{BB962C8B-B14F-4D97-AF65-F5344CB8AC3E}">
        <p14:creationId xmlns:p14="http://schemas.microsoft.com/office/powerpoint/2010/main" val="115329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228" y="305492"/>
            <a:ext cx="8221287" cy="616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629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494" y="191192"/>
            <a:ext cx="8756074" cy="656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44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051" y="371994"/>
            <a:ext cx="8359833" cy="626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974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044" y="315884"/>
            <a:ext cx="8459585" cy="6344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602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924" y="191193"/>
            <a:ext cx="8127076" cy="609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148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5425" y="241069"/>
            <a:ext cx="8060575" cy="604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561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8600"/>
            <a:ext cx="8077200" cy="605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20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160020"/>
            <a:ext cx="8168640" cy="612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218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35</Words>
  <Application>Microsoft Office PowerPoint</Application>
  <PresentationFormat>Широкоэкранный</PresentationFormat>
  <Paragraphs>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</dc:creator>
  <cp:lastModifiedBy>Магомед</cp:lastModifiedBy>
  <cp:revision>3</cp:revision>
  <dcterms:created xsi:type="dcterms:W3CDTF">2021-02-12T17:08:33Z</dcterms:created>
  <dcterms:modified xsi:type="dcterms:W3CDTF">2022-01-08T08:37:07Z</dcterms:modified>
</cp:coreProperties>
</file>