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71" r:id="rId16"/>
    <p:sldId id="273" r:id="rId17"/>
    <p:sldId id="272" r:id="rId18"/>
    <p:sldId id="274" r:id="rId19"/>
    <p:sldId id="276" r:id="rId20"/>
    <p:sldId id="277" r:id="rId21"/>
    <p:sldId id="278" r:id="rId22"/>
    <p:sldId id="275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3034" autoAdjust="0"/>
  </p:normalViewPr>
  <p:slideViewPr>
    <p:cSldViewPr snapToGrid="0">
      <p:cViewPr varScale="1">
        <p:scale>
          <a:sx n="109" d="100"/>
          <a:sy n="109" d="100"/>
        </p:scale>
        <p:origin x="-630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DC42B-82A3-4D00-8ADB-1E908D61729B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4ECAF-D8EE-47E9-8EAA-186F65A4C2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22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4ECAF-D8EE-47E9-8EAA-186F65A4C2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9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4ECAF-D8EE-47E9-8EAA-186F65A4C26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69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0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3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223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515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7094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76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82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58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981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2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0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2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06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0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6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0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51C3727-C29A-4C19-813B-F5DBC59A3803}" type="datetimeFigureOut">
              <a:rPr lang="ru-RU" smtClean="0"/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BE8292-0F55-49F5-80EF-082CDAC0B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510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elarus4u.com/upload/normal/gomel-kursy_kompyuternoy_grafiki_v_gomele_63256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372" y="2410691"/>
            <a:ext cx="4099035" cy="2885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0"/>
            <a:ext cx="8144478" cy="365760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омпьютерная графика в </a:t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процессе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53048" y="4624552"/>
            <a:ext cx="5444359" cy="2123088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«Лицей «МКШ имени В.Н.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Челомея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 </a:t>
            </a:r>
            <a:r>
              <a:rPr lang="ru-RU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Мещерякова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Павловна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5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5" y="291290"/>
            <a:ext cx="9155254" cy="3137709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рехмерная графика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способ представления векторного изображения в 3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анимации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3218688"/>
            <a:ext cx="11312716" cy="3200400"/>
          </a:xfrm>
        </p:spPr>
        <p:txBody>
          <a:bodyPr>
            <a:noAutofit/>
          </a:bodyPr>
          <a:lstStyle/>
          <a:p>
            <a:r>
              <a:rPr lang="ru-RU" sz="36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 бесплатных программ для работы с трехмерными изображениями;</a:t>
            </a:r>
          </a:p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в учебном материале занимают много памяти.</a:t>
            </a:r>
          </a:p>
          <a:p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536" y="291291"/>
            <a:ext cx="3517392" cy="31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7422295" cy="2743200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рактальная графика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построение изображений родительского типа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322" y="342900"/>
            <a:ext cx="4114799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14" y="298938"/>
            <a:ext cx="6494585" cy="65590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5" y="685800"/>
            <a:ext cx="10531598" cy="2743200"/>
          </a:xfrm>
        </p:spPr>
        <p:txBody>
          <a:bodyPr/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ачем графика нужна</a:t>
            </a:r>
            <a:b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учителю?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3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6332049" cy="5308600"/>
          </a:xfrm>
        </p:spPr>
        <p:txBody>
          <a:bodyPr>
            <a:no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спользовать графику нужно для того, чтобы нарисовать визуальный образ тому, что вы хотите донести до учащегося, то есть то, что говорите в данный момент.</a:t>
            </a:r>
            <a:b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6350"/>
            <a:ext cx="4762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5433646"/>
          </a:xfrm>
        </p:spPr>
        <p:txBody>
          <a:bodyPr>
            <a:normAutofit fontScale="90000"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4000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  <a:r>
              <a:rPr lang="ru-RU" sz="4000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sz="4000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овременный учитель должен в своей практике использовать графические изображения любого типа если они уместны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ез графических образов невозможно максимально быстро усвоить тот или иной учебный материал.</a:t>
            </a: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5588000"/>
            <a:ext cx="8535988" cy="406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156" y="4642338"/>
            <a:ext cx="1927843" cy="22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989385"/>
            <a:ext cx="10323757" cy="38686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b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ировой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цифрового, образовательного дизайна, и его значимость в процессе обучения.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im0-tub-ru.yandex.net/i?id=ac0c18cd692cb60c90a62fb8151a4cf5-l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089" y="861646"/>
            <a:ext cx="3323493" cy="2303585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84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799"/>
            <a:ext cx="10058400" cy="597876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  <a:r>
              <a:rPr lang="ru-RU" sz="4400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усвоения материала необходим образ, то есть мы не задумываемся, когда проговариваем 2+2=4 и на доске это пишем - это тоже образ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окус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внимания – это то что строит весь процесс обучения.  По статистике фокус внимания детей составляет 7 минут.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каждые 7 минут необходимо менять фокус внимания.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сли этого не делать учащиеся будут неусидчивыми.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6858000"/>
            <a:ext cx="8535988" cy="369276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4484076"/>
            <a:ext cx="2133600" cy="23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5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211016"/>
            <a:ext cx="10058400" cy="2110154"/>
          </a:xfrm>
        </p:spPr>
        <p:txBody>
          <a:bodyPr/>
          <a:lstStyle/>
          <a:p>
            <a:r>
              <a:rPr lang="ru-RU" sz="3600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</a:t>
            </a:r>
            <a:r>
              <a:rPr lang="ru-RU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рафические </a:t>
            </a:r>
            <a:r>
              <a:rPr lang="ru-RU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организаторы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это образное представление каких-то мыслительных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процессов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2866292"/>
            <a:ext cx="4538419" cy="3128108"/>
          </a:xfrm>
        </p:spPr>
        <p:txBody>
          <a:bodyPr>
            <a:no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Интеллект-карты;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Ментальные карты;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Дерева целей;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Диаграммы связей;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Схемы мышления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5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" y="1529862"/>
            <a:ext cx="11166231" cy="47820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982" y="263769"/>
            <a:ext cx="10058400" cy="1493747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римеры графических организаторов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6212" y="3235570"/>
            <a:ext cx="10745788" cy="3076299"/>
          </a:xfrm>
        </p:spPr>
        <p:txBody>
          <a:bodyPr/>
          <a:lstStyle/>
          <a:p>
            <a:pPr algn="r"/>
            <a:r>
              <a:rPr lang="ru-RU" dirty="0" smtClean="0"/>
              <a:t>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4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769" y="1547446"/>
            <a:ext cx="11928231" cy="46228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Графический дизайн как часть профессиональной  компетенции учителя;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мировой опыт «образовательного дизайна» и его значимость  в процессе обучения;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Виды графических сервисов и возможности их использования для педагога.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0"/>
            <a:ext cx="8534400" cy="2232561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9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982" y="263769"/>
            <a:ext cx="10058400" cy="1493747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римеры графических организаторов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6212" y="3235570"/>
            <a:ext cx="10745788" cy="3076299"/>
          </a:xfrm>
        </p:spPr>
        <p:txBody>
          <a:bodyPr/>
          <a:lstStyle/>
          <a:p>
            <a:pPr algn="r"/>
            <a:r>
              <a:rPr lang="ru-RU" dirty="0" smtClean="0"/>
              <a:t>м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82" y="1318846"/>
            <a:ext cx="9720018" cy="51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982" y="263769"/>
            <a:ext cx="10058400" cy="1493747"/>
          </a:xfrm>
        </p:spPr>
        <p:txBody>
          <a:bodyPr/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римеры графических организаторов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6212" y="3235570"/>
            <a:ext cx="10745788" cy="3076299"/>
          </a:xfrm>
        </p:spPr>
        <p:txBody>
          <a:bodyPr/>
          <a:lstStyle/>
          <a:p>
            <a:pPr algn="r"/>
            <a:r>
              <a:rPr lang="ru-RU" dirty="0" smtClean="0"/>
              <a:t>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09" y="2000249"/>
            <a:ext cx="9360876" cy="41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799"/>
            <a:ext cx="5206633" cy="5503985"/>
          </a:xfrm>
        </p:spPr>
        <p:txBody>
          <a:bodyPr>
            <a:normAutofit fontScale="90000"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чащиеся не будут думать о тексте, они будут думать, как этот образ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применить.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ледует понимать, графический организатор - 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стратегия обучения.</a:t>
            </a:r>
            <a:r>
              <a:rPr lang="ru-RU" sz="2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954" y="685799"/>
            <a:ext cx="5679831" cy="617220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684212" y="5994400"/>
            <a:ext cx="8535988" cy="14790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03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11255741" cy="1301262"/>
          </a:xfrm>
        </p:spPr>
        <p:txBody>
          <a:bodyPr>
            <a:noAutofit/>
          </a:bodyPr>
          <a:lstStyle/>
          <a:p>
            <a:r>
              <a:rPr lang="ru-RU" sz="4400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4000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ольза графических </a:t>
            </a:r>
            <a:r>
              <a:rPr lang="ru-RU" sz="4000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организаторов: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1987062"/>
            <a:ext cx="10904050" cy="4007338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Упрощает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обучения, вносят эффект интерактивности (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расскажи-покажи);</a:t>
            </a: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Улучшает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усвоения материала;</a:t>
            </a:r>
            <a:endParaRPr lang="ru-RU" sz="3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Увеличит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вовлеченность учащихся в учебный процесс.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0"/>
            <a:ext cx="6947510" cy="6471138"/>
          </a:xfrm>
        </p:spPr>
        <p:txBody>
          <a:bodyPr/>
          <a:lstStyle/>
          <a:p>
            <a:r>
              <a:rPr lang="ru-RU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нфографика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это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способ передачи графической информации в целях систематизации знаний.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723" y="0"/>
            <a:ext cx="4412816" cy="685670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86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338754"/>
          </a:xfrm>
        </p:spPr>
        <p:txBody>
          <a:bodyPr>
            <a:norm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одходы к созданию дизайна 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инфографики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2356338"/>
            <a:ext cx="7826742" cy="3638062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1.Исследовательский подход;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Сюжетный подход.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90" y="2043113"/>
            <a:ext cx="3169699" cy="48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230923"/>
          </a:xfrm>
        </p:spPr>
        <p:txBody>
          <a:bodyPr>
            <a:normAutofit fontScale="90000"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49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собенности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инфографики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1600200"/>
            <a:ext cx="11044726" cy="43942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рафические объекты разного размера, ассоциативно связаны с представляемой информацией;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олезная информационная нагрузка;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нятное осмысленное представление темы, то есть чем проще объяснение, тем быстрее придет понимание данной информации.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2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1220572" cy="2743200"/>
          </a:xfrm>
        </p:spPr>
        <p:txBody>
          <a:bodyPr>
            <a:normAutofit fontScale="90000"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ультимедийные 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презентации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сочетание анимации, графики, видео и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звука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2373923"/>
            <a:ext cx="8535988" cy="3620477"/>
          </a:xfrm>
        </p:spPr>
        <p:txBody>
          <a:bodyPr>
            <a:normAutofit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Элементы мультимедийной презентации: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Сюжет;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Сценарий(это план урока);</a:t>
            </a:r>
            <a:endParaRPr 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Структура(должны быть продуманы логические цепочки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632" y="2936631"/>
            <a:ext cx="4396154" cy="37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1290910" cy="1758462"/>
          </a:xfrm>
        </p:spPr>
        <p:txBody>
          <a:bodyPr>
            <a:normAutofit fontScale="90000"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мультимедийной презентации:</a:t>
            </a:r>
            <a:r>
              <a:rPr lang="ru-RU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1863969"/>
            <a:ext cx="8535988" cy="4130431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Информативность;</a:t>
            </a:r>
          </a:p>
          <a:p>
            <a:pPr marL="742950" indent="-742950">
              <a:buAutoNum type="arabicPeriod"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Креативность;</a:t>
            </a:r>
          </a:p>
          <a:p>
            <a:pPr marL="742950" indent="-742950">
              <a:buAutoNum type="arabicPeriod"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Экономичность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524" y="2092569"/>
            <a:ext cx="6705600" cy="476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5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7633310" cy="4958862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омиксы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— это череда каких-то ярких событий, представленная в виде подборке минимального количества текста и изображений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599" y="298938"/>
            <a:ext cx="3364523" cy="626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0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074986"/>
            <a:ext cx="11009557" cy="443132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бщие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 компьютерной графики необходимо использовать в повседневной, творческой жизни учителя в школе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нание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этих основ поможет поднять планку значимости презентаций и обучающих материалов.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1"/>
            <a:ext cx="9796219" cy="1797755"/>
          </a:xfrm>
        </p:spPr>
        <p:txBody>
          <a:bodyPr>
            <a:norm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чего необходимы знания данной темы? </a:t>
            </a:r>
            <a:endParaRPr lang="ru-RU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1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0"/>
            <a:ext cx="11378833" cy="109024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оветы по эффективному использованию графики в обучении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677" y="1090247"/>
            <a:ext cx="12051323" cy="576775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используйте «стену слов».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разделяйте текст на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части.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Используйте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образную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графику.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Используйте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 и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зображения,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имеют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отношение к данному тексту.</a:t>
            </a:r>
            <a:endParaRPr lang="ru-RU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Необходимо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определять назначение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используемой графики.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Нельзя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смешивать стили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Размер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имеет значение.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8.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Цвет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выбирать необходимо осторожно.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Графики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таблицы.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304" y="4519246"/>
            <a:ext cx="3166696" cy="23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2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250830"/>
            <a:ext cx="10323757" cy="4607169"/>
          </a:xfrm>
        </p:spPr>
        <p:txBody>
          <a:bodyPr>
            <a:normAutofit fontScale="90000"/>
          </a:bodyPr>
          <a:lstStyle/>
          <a:p>
            <a:pPr marL="685800"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иды 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графических сервисов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озможности 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использования для педагога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im0-tub-ru.yandex.net/i?id=ac0c18cd692cb60c90a62fb8151a4cf5-l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-52755"/>
            <a:ext cx="3323493" cy="2303585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23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3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6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4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6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9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2250830"/>
            <a:ext cx="10323757" cy="460716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b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рафический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как часть профессиональной  компетенции учителя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im0-tub-ru.yandex.net/i?id=ac0c18cd692cb60c90a62fb8151a4cf5-l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38" y="685800"/>
            <a:ext cx="3323493" cy="2303585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7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25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8" y="0"/>
            <a:ext cx="5985802" cy="3182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072" y="0"/>
            <a:ext cx="5742433" cy="3132000"/>
          </a:xfrm>
          <a:prstGeom prst="rect">
            <a:avLst/>
          </a:prstGeom>
        </p:spPr>
      </p:pic>
      <p:pic>
        <p:nvPicPr>
          <p:cNvPr id="3074" name="Picture 2" descr="https://im0-tub-ru.yandex.net/i?id=a3cd3ff290bb5cbd8774b46fcbe64c74&amp;n=33&amp;h=215&amp;w=3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8" y="3401568"/>
            <a:ext cx="5985802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1.tipeez.com/Cms/News/3/4/5943/415242_129616972990159986955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73" y="3401568"/>
            <a:ext cx="5742432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amily.gcc.by/wp-content/uploads/2015/06/2530_12111317353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1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031" y="0"/>
            <a:ext cx="11095892" cy="566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endParaRPr lang="ru-RU" sz="40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Существует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несколько видов компьютерной графики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endParaRPr lang="ru-RU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Векторная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графика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Растровая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графика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Трехмерная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графика; </a:t>
            </a:r>
            <a:endParaRPr lang="ru-RU" sz="4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Фрактальная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графика.</a:t>
            </a:r>
            <a:endParaRPr lang="ru-RU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soft45.do.am/_nw/0/939056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37" y="212773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746" y="202968"/>
            <a:ext cx="3571875" cy="31876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1015" y="334108"/>
            <a:ext cx="1018149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Векторная графика</a:t>
            </a: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это способ предоставления информации в виде </a:t>
            </a:r>
            <a:endParaRPr lang="ru-RU" sz="40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простых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геометрических фигур. </a:t>
            </a:r>
            <a:endParaRPr lang="ru-RU" sz="40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40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84212" y="2907792"/>
            <a:ext cx="10709212" cy="3950208"/>
          </a:xfrm>
        </p:spPr>
        <p:txBody>
          <a:bodyPr>
            <a:normAutofit fontScale="92500" lnSpcReduction="20000"/>
          </a:bodyPr>
          <a:lstStyle/>
          <a:p>
            <a:r>
              <a:rPr lang="ru-RU" sz="39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векторной графики</a:t>
            </a:r>
            <a:r>
              <a:rPr lang="ru-RU" sz="3900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Векторная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плоская.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лоские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векторные изображения легче закрашивать;</a:t>
            </a:r>
          </a:p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Векторные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можно растягивать, при этом качество не теряется;</a:t>
            </a:r>
          </a:p>
          <a:p>
            <a:pPr lvl="0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Спектр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 векторной графики максимально широкий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4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088" y="204046"/>
            <a:ext cx="3279641" cy="27403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6380"/>
            <a:ext cx="8705088" cy="26932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астровая </a:t>
            </a:r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 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31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любого вида изображений в виде набранных квадратиков, которые называются пикселями</a:t>
            </a:r>
            <a:r>
              <a:rPr lang="ru-RU" sz="3100" dirty="0">
                <a:solidFill>
                  <a:schemeClr val="bg1"/>
                </a:solidFill>
              </a:rPr>
              <a:t>.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291840"/>
            <a:ext cx="11631169" cy="3310128"/>
          </a:xfrm>
        </p:spPr>
        <p:txBody>
          <a:bodyPr>
            <a:no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200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Вывод:</a:t>
            </a:r>
            <a:endParaRPr lang="ru-RU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растровой графике при увеличении картинки четкость изображения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теряется</a:t>
            </a:r>
            <a:r>
              <a:rPr lang="ru-RU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уменьшении – четкость и яркость изображения увеличивается;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Растровые изображения используются как готовый элемент.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2122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1984</TotalTime>
  <Words>521</Words>
  <Application>Microsoft Office PowerPoint</Application>
  <PresentationFormat>Произвольный</PresentationFormat>
  <Paragraphs>90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Сектор</vt:lpstr>
      <vt:lpstr>Компьютерная графика в  образовательном процессе</vt:lpstr>
      <vt:lpstr>1. Графический дизайн как часть профессиональной  компетенции учителя;   2. мировой опыт «образовательного дизайна» и его значимость  в процессе обучения;   3. Виды графических сервисов и возможности их использования для педагога.</vt:lpstr>
      <vt:lpstr>1. Общие основы компьютерной графики необходимо использовать в повседневной, творческой жизни учителя в школе;  2. Знание этих основ поможет поднять планку значимости презентаций и обучающих материалов. </vt:lpstr>
      <vt:lpstr>    1.  Графический дизайн как часть профессиональной  компетенции учителя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 растровая графика – это представление любого вида изображений в виде набранных квадратиков, которые называются пикселями. </vt:lpstr>
      <vt:lpstr>Трехмерная графика – это способ представления векторного изображения в 3D анимации</vt:lpstr>
      <vt:lpstr>Фрактальная графика — это построение изображений родительского типа</vt:lpstr>
      <vt:lpstr>Зачем графика нужна   учителю?</vt:lpstr>
      <vt:lpstr>Использовать графику нужно для того, чтобы нарисовать визуальный образ тому, что вы хотите донести до учащегося, то есть то, что говорите в данный момент. </vt:lpstr>
      <vt:lpstr>Презентация PowerPoint</vt:lpstr>
      <vt:lpstr>Вывод:  1. Современный учитель должен в своей практике использовать графические изображения любого типа если они уместны;  2. Без графических образов невозможно максимально быстро усвоить тот или иной учебный материал. </vt:lpstr>
      <vt:lpstr>    2.  Мировой опыт цифрового, образовательного дизайна, и его значимость в процессе обучения.         </vt:lpstr>
      <vt:lpstr>Вывод:  1. для усвоения материала необходим образ, то есть мы не задумываемся, когда проговариваем 2+2=4 и на доске это пишем - это тоже образ.  2. Фокус внимания – это то что строит весь процесс обучения.  По статистике фокус внимания детей составляет 7 минут.  То есть каждые 7 минут необходимо менять фокус внимания. Если этого не делать учащиеся будут неусидчивыми.  </vt:lpstr>
      <vt:lpstr>Графические организаторы – это образное представление каких-то мыслительных процессов</vt:lpstr>
      <vt:lpstr>Примеры графических организаторов</vt:lpstr>
      <vt:lpstr>Примеры графических организаторов</vt:lpstr>
      <vt:lpstr>Примеры графических организаторов</vt:lpstr>
      <vt:lpstr>Учащиеся не будут думать о тексте, они будут думать, как этот образ применить.  Следует понимать, графический организатор - это стратегия обучения. </vt:lpstr>
      <vt:lpstr>Польза графических организаторов:</vt:lpstr>
      <vt:lpstr>Инфографика - это способ передачи графической информации в целях систематизации знаний.</vt:lpstr>
      <vt:lpstr>Подходы к созданию дизайна инфографики: </vt:lpstr>
      <vt:lpstr>Особенности инфографики: </vt:lpstr>
      <vt:lpstr>Мультимедийные презентации- это сочетание анимации, графики, видео и звука    </vt:lpstr>
      <vt:lpstr>Преимущества мультимедийной презентации: </vt:lpstr>
      <vt:lpstr>Комиксы — это череда каких-то ярких событий, представленная в виде подборке минимального количества текста и изображений</vt:lpstr>
      <vt:lpstr>Советы по эффективному использованию графики в обучении</vt:lpstr>
      <vt:lpstr>    3.  Виды графических сервисов. Возможности их использования для педагога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Компьютерная графика в  образовательном процессе</dc:title>
  <dc:creator>Наталья</dc:creator>
  <cp:lastModifiedBy>Пользователь</cp:lastModifiedBy>
  <cp:revision>55</cp:revision>
  <dcterms:created xsi:type="dcterms:W3CDTF">2017-08-03T04:35:48Z</dcterms:created>
  <dcterms:modified xsi:type="dcterms:W3CDTF">2021-10-06T07:57:48Z</dcterms:modified>
</cp:coreProperties>
</file>