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7" r:id="rId3"/>
    <p:sldId id="281" r:id="rId4"/>
    <p:sldId id="284" r:id="rId5"/>
    <p:sldId id="276" r:id="rId6"/>
    <p:sldId id="269" r:id="rId7"/>
    <p:sldId id="272" r:id="rId8"/>
    <p:sldId id="277" r:id="rId9"/>
    <p:sldId id="275" r:id="rId10"/>
    <p:sldId id="292" r:id="rId11"/>
    <p:sldId id="270" r:id="rId12"/>
    <p:sldId id="293" r:id="rId13"/>
    <p:sldId id="295" r:id="rId14"/>
    <p:sldId id="283" r:id="rId15"/>
    <p:sldId id="299" r:id="rId16"/>
    <p:sldId id="300" r:id="rId17"/>
    <p:sldId id="288" r:id="rId18"/>
    <p:sldId id="296" r:id="rId19"/>
    <p:sldId id="298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020E-F030-4540-901F-B9DF1DEDAF6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6610-E4C5-43F7-A7DF-700152B52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етский сад\икт\фоны\56eefeb48b57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71546"/>
            <a:ext cx="8064896" cy="5286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художественного вкуса, нравственно – этического, эстетического восприятия и отражения окружающего мира  средствами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ИКТ из опыта работы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Выполнила: Кащеева Анастасия Геннадьевна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https://avatars.mds.yandex.net/get-pdb/1521215/f2a18c70-db35-4e28-afbb-54a352625c2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32656"/>
            <a:ext cx="222222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848872" cy="127179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 декоративно- прикладным искусством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1862" r="8904"/>
          <a:stretch/>
        </p:blipFill>
        <p:spPr>
          <a:xfrm>
            <a:off x="1599460" y="1988840"/>
            <a:ext cx="5945080" cy="4320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65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86808" cy="9286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«Рисование  музыки»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34313"/>
            <a:ext cx="2880000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840000" cy="2880000"/>
          </a:xfrm>
          <a:prstGeom prst="rect">
            <a:avLst/>
          </a:prstGeom>
        </p:spPr>
      </p:pic>
      <p:pic>
        <p:nvPicPr>
          <p:cNvPr id="8194" name="Picture 2" descr="https://dshi3.yam.muzkult.ru/media/2019/09/04/1264282790/8-fevralya-v-16.00-mgounb-muzyka-v-izobrazitelnom-tvorchestve-det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7861" r="5765"/>
          <a:stretch/>
        </p:blipFill>
        <p:spPr bwMode="auto">
          <a:xfrm>
            <a:off x="941338" y="3994313"/>
            <a:ext cx="39819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thumbs.dreamstime.com/b/cartoon-young-boy-dance-radio-recorder-205908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40" y="1294313"/>
            <a:ext cx="234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0648"/>
            <a:ext cx="7000924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светового планшета для рисования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pp.userapi.com/c837426/v837426333/5149/xkPYwTFVaIc.jpg"/>
          <p:cNvPicPr>
            <a:picLocks noChangeAspect="1" noChangeArrowheads="1"/>
          </p:cNvPicPr>
          <p:nvPr/>
        </p:nvPicPr>
        <p:blipFill rotWithShape="1">
          <a:blip r:embed="rId3" cstate="print"/>
          <a:srcRect t="21370"/>
          <a:stretch/>
        </p:blipFill>
        <p:spPr bwMode="auto">
          <a:xfrm>
            <a:off x="971600" y="1493096"/>
            <a:ext cx="3345211" cy="468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3096"/>
            <a:ext cx="3360000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8" b="8470"/>
          <a:stretch/>
        </p:blipFill>
        <p:spPr>
          <a:xfrm>
            <a:off x="5626734" y="4013096"/>
            <a:ext cx="2449282" cy="2160000"/>
          </a:xfrm>
          <a:prstGeom prst="rect">
            <a:avLst/>
          </a:prstGeom>
        </p:spPr>
      </p:pic>
      <p:sp>
        <p:nvSpPr>
          <p:cNvPr id="5" name="AutoShape 12" descr="https://zaryad.me/upload/resize_cache/iblock/dc9/1020_750_0/dc9ff144c9c881e1011181f15e70904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zaryad.me/upload/resize_cache/iblock/dc9/1020_750_0/dc9ff144c9c881e1011181f15e709043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zaryad.me/upload/resize_cache/iblock/dc9/1020_750_0/dc9ff144c9c881e1011181f15e709043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6" name="Picture 22" descr="https://img.buzzfeed.com/buzzfeed-static/static/2017-09/14/14/asset/buzzfeed-prod-fastlane-01/sub-buzz-8830-1505414208-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4" r="16512"/>
          <a:stretch/>
        </p:blipFill>
        <p:spPr bwMode="auto">
          <a:xfrm>
            <a:off x="4418546" y="4311382"/>
            <a:ext cx="112673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44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764704"/>
            <a:ext cx="556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53" y="1844824"/>
            <a:ext cx="6000000" cy="45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42918"/>
            <a:ext cx="7457482" cy="1705962"/>
          </a:xfrm>
        </p:spPr>
        <p:txBody>
          <a:bodyPr>
            <a:normAutofit/>
          </a:bodyPr>
          <a:lstStyle/>
          <a:p>
            <a:pPr lvl="0"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1" y="692696"/>
            <a:ext cx="7604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87" y="1735434"/>
            <a:ext cx="3329499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 r="14795"/>
          <a:stretch/>
        </p:blipFill>
        <p:spPr>
          <a:xfrm>
            <a:off x="4584193" y="4005064"/>
            <a:ext cx="3374467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8401" r="3061" b="28599"/>
          <a:stretch/>
        </p:blipFill>
        <p:spPr>
          <a:xfrm>
            <a:off x="1148430" y="4647784"/>
            <a:ext cx="3301589" cy="1800000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0"/>
          <a:stretch/>
        </p:blipFill>
        <p:spPr bwMode="auto">
          <a:xfrm>
            <a:off x="5436096" y="1735434"/>
            <a:ext cx="210060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42918"/>
            <a:ext cx="7457482" cy="1705962"/>
          </a:xfrm>
        </p:spPr>
        <p:txBody>
          <a:bodyPr>
            <a:normAutofit/>
          </a:bodyPr>
          <a:lstStyle/>
          <a:p>
            <a:pPr lvl="0"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1" y="692696"/>
            <a:ext cx="7604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21454" r="1867" b="15308"/>
          <a:stretch/>
        </p:blipFill>
        <p:spPr>
          <a:xfrm>
            <a:off x="4240820" y="4602319"/>
            <a:ext cx="365698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9"/>
          <a:stretch/>
        </p:blipFill>
        <p:spPr>
          <a:xfrm>
            <a:off x="5061888" y="1916832"/>
            <a:ext cx="2826801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1"/>
          <a:stretch/>
        </p:blipFill>
        <p:spPr>
          <a:xfrm rot="16200000">
            <a:off x="1835697" y="4206797"/>
            <a:ext cx="1728956" cy="25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8494" b="30627"/>
          <a:stretch/>
        </p:blipFill>
        <p:spPr>
          <a:xfrm>
            <a:off x="1187624" y="1916832"/>
            <a:ext cx="371466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42918"/>
            <a:ext cx="7457482" cy="1705962"/>
          </a:xfrm>
        </p:spPr>
        <p:txBody>
          <a:bodyPr>
            <a:normAutofit/>
          </a:bodyPr>
          <a:lstStyle/>
          <a:p>
            <a:pPr lvl="0"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1" y="692696"/>
            <a:ext cx="7604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ИКТ в театрализованной деятельности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26712"/>
          <a:stretch/>
        </p:blipFill>
        <p:spPr>
          <a:xfrm>
            <a:off x="6156176" y="1916832"/>
            <a:ext cx="2131678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1"/>
          <a:stretch/>
        </p:blipFill>
        <p:spPr>
          <a:xfrm>
            <a:off x="1259631" y="1916832"/>
            <a:ext cx="4769369" cy="25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4820" r="3060" b="15409"/>
          <a:stretch/>
        </p:blipFill>
        <p:spPr>
          <a:xfrm>
            <a:off x="1259631" y="4436832"/>
            <a:ext cx="3772631" cy="21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4375" r="14594" b="17370"/>
          <a:stretch/>
        </p:blipFill>
        <p:spPr>
          <a:xfrm>
            <a:off x="4929471" y="4410747"/>
            <a:ext cx="335838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15304" cy="12144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Виртуальные экскурсии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4" y="1772816"/>
            <a:ext cx="6522352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000924" cy="6226196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всего выше сказанного, можно сделать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применение ИКТ в воспитательно-образовательном процессе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Способствует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повышению профессионального уровня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педагога, активизирует на поиск новых нетрадиционных форм и методов обучения, дает стимул к проявлению творческих способностей.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Увеличивает интерес детей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обучению, активизирует познавательную деятельность, повышает качество усвоения программного материала детьми.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Позволяет ярко, образно, в доступной дошкольникам форме преподнести новый материал, что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соответствует наглядно-образному мышлению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возраста;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Позволяет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привлечь внимание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движением, звуком, мультипликацией; </a:t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Расширяет творческие способности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самого педагога, так и дошкольников.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60640" cy="3528392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же, какими бы положительным, огромным потенциалом не обладали информационно-коммуникационные технологии, но заменить живого общения педагога с ребенком они не могут и не должны.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должно быть в меру.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3" t="22975" r="4498" b="12144"/>
          <a:stretch/>
        </p:blipFill>
        <p:spPr>
          <a:xfrm>
            <a:off x="5724128" y="3789040"/>
            <a:ext cx="2060098" cy="280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5" b="26758"/>
          <a:stretch/>
        </p:blipFill>
        <p:spPr>
          <a:xfrm>
            <a:off x="1547664" y="3822773"/>
            <a:ext cx="3727417" cy="27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1605">
            <a:off x="932661" y="617199"/>
            <a:ext cx="7215238" cy="3615599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ИКТ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коммуникативные технологии – это все технологии в сфере образования, использующие специальные технические средства (ПК,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и т.д.)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педагогических целей.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> 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9637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5" y="0"/>
            <a:ext cx="9144000" cy="6893744"/>
          </a:xfrm>
          <a:prstGeom prst="rect">
            <a:avLst/>
          </a:prstGeom>
          <a:noFill/>
        </p:spPr>
      </p:pic>
      <p:pic>
        <p:nvPicPr>
          <p:cNvPr id="13316" name="Picture 4" descr="https://cf.ppt-online.org/files2/slide/a/aQnGoEg7vlVOtWcMmzBRPq3F0CYifjbAx4KDN2Z5eI/slide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6901"/>
          <a:stretch/>
        </p:blipFill>
        <p:spPr bwMode="auto">
          <a:xfrm rot="336627">
            <a:off x="1071315" y="836872"/>
            <a:ext cx="7151681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7000924" cy="415708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Актуальность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работы в данном направлении продиктована самим временем.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Современный мир сегодня предъявляет новые требования к восприятию и использованию информационно - коммуникационных технологий в работе с детьми.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srvcoin247.com/wp-content/uploads/2019/07/srvcoin6-1-889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187523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901014" cy="480230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Основная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идея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заключается в гармоничном соединении ИКТ с традиционными средствами развития ребенка.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Информационные технологии выступают в качестве средства формирования ведущих сфер личности ребенка: социально-нравственной, эмоционально-экспрессивной, познавательной, художественно-эстетической, активизации психических процессов,  раскрытия творческих способностей.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kzschool.ru/uploads/posts/2019-09/1569396666_45440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90" y="4581128"/>
            <a:ext cx="148289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75138">
            <a:off x="1186068" y="985281"/>
            <a:ext cx="6696744" cy="370301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данной работы является рассмотрение особенностей проведения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художественно-эстетическому развитию с применением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ДОУ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ruzacbs.ru/sites/default/files/inline/images/unnamed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418312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314606" cy="446449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информационно-коммуникативных технологий в дошкольном образовании дает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возможность расширить творческие способности педагога и оказывает положительное влияние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воспитание, обучение и развитие дошкольников.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ИКТ позволяет средствами мультимедиа, в наиболее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доступной и привлекательной, игровой форме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достигнуть нового качества знаний детей, информированности родителей, профессионального мастерства педагога.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hgpi.edu.ru/biblioteka/site/Studentam/images/rubrik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259638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56784" cy="576064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ИКТ дает определенные преимущества: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движения, звук, мультипликация надолго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привлекает внимание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и способствует повышению у них интереса к изучаемому материалу;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высокая динамика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способствует эффективному усвоению материала, развитию памяти, воображения, творчества детей;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обеспечивается наглядность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слайд-шоу и видеофрагменты позволяют показать те моменты из окружающего мира,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которых вызывает затруднения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например, рост цветка, вращение планет вокруг Солнца, движение волн.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 смоделировать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 д.);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использование ИКТ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побуждает детей к самостоятельной поисковой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исследовательской творческой деятельности, включая и поиск в сети Интернет совместно с родителями.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44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86808" cy="100013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мультимедиа в нравственно-эстетическом воспитании.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ки\DSC_64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r="8919"/>
          <a:stretch/>
        </p:blipFill>
        <p:spPr bwMode="auto">
          <a:xfrm rot="5400000" flipH="1" flipV="1">
            <a:off x="3857483" y="1820022"/>
            <a:ext cx="430895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ownloads\IMG-20191101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60" y="1465545"/>
            <a:ext cx="3051000" cy="43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етский сад\икт\фоны\s08438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96744" cy="194421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по ознакомлению с произведениями изобразительного искусства, с творчеством художников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88" y="2492896"/>
            <a:ext cx="5978824" cy="3960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965</TotalTime>
  <Words>152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Воспитание художественного вкуса, нравственно – этического, эстетического восприятия и отражения окружающего мира  средствами ИКТ из опыта работы         Выполнила: Кащеева Анастасия Геннадьевна </vt:lpstr>
      <vt:lpstr>Что такое ИКТ ? Информационные коммуникативные технологии – это все технологии в сфере образования, использующие специальные технические средства (ПК, мультимедиа и т.д.) для достижения педагогических целей.   </vt:lpstr>
      <vt:lpstr>Актуальность работы в данном направлении продиктована самим временем.  Современный мир сегодня предъявляет новые требования к восприятию и использованию информационно - коммуникационных технологий в работе с детьми.  </vt:lpstr>
      <vt:lpstr>Основная идея заключается в гармоничном соединении ИКТ с традиционными средствами развития ребенка.  Информационные технологии выступают в качестве средства формирования ведущих сфер личности ребенка: социально-нравственной, эмоционально-экспрессивной, познавательной, художественно-эстетической, активизации психических процессов,  раскрытия творческих способностей. </vt:lpstr>
      <vt:lpstr>Целью данной работы является рассмотрение особенностей проведения образовательной деятельности по художественно-эстетическому развитию с применением ИКТ в ДОУ</vt:lpstr>
      <vt:lpstr>Использование информационно-коммуникативных технологий в дошкольном образовании дает возможность расширить творческие способности педагога и оказывает положительное влияние на воспитание, обучение и развитие дошкольников.   Использование ИКТ позволяет средствами мультимедиа, в наиболее доступной и привлекательной, игровой форме достигнуть нового качества знаний детей, информированности родителей, профессионального мастерства педагога.  </vt:lpstr>
      <vt:lpstr>Использование ИКТ дает определенные преимущества:  - движения, звук, мультипликация надолго привлекает внимание детей и способствует повышению у них интереса к изучаемому материалу;   - высокая динамика занятия способствует эффективному усвоению материала, развитию памяти, воображения, творчества детей;   - обеспечивается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   - слайд-шоу и видеофрагменты позволяют показать те моменты из окружающего мира, наблюдение которых вызывает затруднения: например, рост цветка, вращение планет вокруг Солнца, движение волн.  - возможно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 д.);   - использование ИКТ побуждает детей к самостоятельной поисковой исследовательской творческой деятельности, включая и поиск в сети Интернет совместно с родителями.  </vt:lpstr>
      <vt:lpstr>Использование мультимедиа в нравственно-эстетическом воспитании.</vt:lpstr>
      <vt:lpstr>Организованная образовательная деятельность по ознакомлению с произведениями изобразительного искусства, с творчеством художников</vt:lpstr>
      <vt:lpstr>Знакомство с народным декоративно- прикладным искусством.</vt:lpstr>
      <vt:lpstr>«Рисование  музыки»</vt:lpstr>
      <vt:lpstr>Использование светового планшета для рисования</vt:lpstr>
      <vt:lpstr>  </vt:lpstr>
      <vt:lpstr>  </vt:lpstr>
      <vt:lpstr>  </vt:lpstr>
      <vt:lpstr>  </vt:lpstr>
      <vt:lpstr>Виртуальные экскурсии</vt:lpstr>
      <vt:lpstr>      Из всего выше сказанного, можно сделать вывод, что применение ИКТ в воспитательно-образовательном процессе:   1. Способствует повышению профессионального уровня, как педагога, активизирует на поиск новых нетрадиционных форм и методов обучения, дает стимул к проявлению творческих способностей.   2. Увеличивает интерес детей к обучению, активизирует познавательную деятельность, повышает качество усвоения программного материала детьми.  3. Позволяет ярко, образно, в доступной дошкольникам форме преподнести новый материал, что соответствует наглядно-образному мышлению детей дошкольного возраста;   4. Позволяет привлечь внимание детей движением, звуком, мультипликацией;   5. Расширяет творческие способности, как самого педагога, так и дошкольников.     </vt:lpstr>
      <vt:lpstr>И все же, какими бы положительным, огромным потенциалом не обладали информационно-коммуникационные технологии, но заменить живого общения педагога с ребенком они не могут и не должны.   Все должно быть в меру. 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RePack by Diakov</cp:lastModifiedBy>
  <cp:revision>79</cp:revision>
  <dcterms:created xsi:type="dcterms:W3CDTF">2016-02-14T08:52:31Z</dcterms:created>
  <dcterms:modified xsi:type="dcterms:W3CDTF">2020-02-17T03:11:43Z</dcterms:modified>
</cp:coreProperties>
</file>