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"/>
  </p:notes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37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A991F-57C1-4FE6-9CB5-4F057DB1A48E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9A54E-185C-4270-9B72-9B15FFBBE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66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9A54E-185C-4270-9B72-9B15FFBBEF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78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5FE92CE-41EA-4966-8863-21CC53CCC918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86BEEDA-D966-4614-BF90-813CE6C9DB5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slide" Target="slide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Цветы для вас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Автор: 1 </a:t>
            </a:r>
            <a:r>
              <a:rPr lang="ru-RU" dirty="0" err="1" smtClean="0"/>
              <a:t>мс</a:t>
            </a:r>
            <a:r>
              <a:rPr lang="ru-RU" dirty="0" smtClean="0"/>
              <a:t> Д</a:t>
            </a:r>
            <a:endParaRPr lang="ru-RU" dirty="0"/>
          </a:p>
        </p:txBody>
      </p:sp>
      <p:pic>
        <p:nvPicPr>
          <p:cNvPr id="5" name="nikolay_baskov_-_vse_tsvety_(zaycev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10527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6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652">
        <p:cut/>
      </p:transition>
    </mc:Choice>
    <mc:Fallback xmlns="">
      <p:transition advTm="365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412776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Цветы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  <a:hlinkClick r:id="rId2" action="ppaction://hlinksldjump"/>
              </a:rPr>
              <a:t>Тюльпаны</a:t>
            </a:r>
            <a:endParaRPr lang="ru-RU" sz="6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  <a:hlinkClick r:id="rId3" action="ppaction://hlinksldjump"/>
              </a:rPr>
              <a:t>Хризантема</a:t>
            </a:r>
            <a:endParaRPr lang="ru-RU" sz="6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  <a:hlinkClick r:id="rId4" action="ppaction://hlinksldjump"/>
              </a:rPr>
              <a:t>Гортензия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hlinkClick r:id="rId4" action="ppaction://hlinksldjump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.</a:t>
            </a:r>
            <a:r>
              <a:rPr lang="en-US" sz="2800" b="1" dirty="0" smtClean="0">
                <a:solidFill>
                  <a:srgbClr val="FF0000"/>
                </a:solidFill>
                <a:latin typeface="Monotype Corsiva" pitchFamily="66" charset="0"/>
              </a:rPr>
              <a:t>WAV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Управляющая кнопка: далее 2">
            <a:hlinkClick r:id="rId5" action="ppaction://hlinksldjump" highlightClick="1"/>
          </p:cNvPr>
          <p:cNvSpPr/>
          <p:nvPr/>
        </p:nvSpPr>
        <p:spPr>
          <a:xfrm>
            <a:off x="8730208" y="6359016"/>
            <a:ext cx="341784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rId2" action="ppaction://hlinksldjump" highlightClick="1"/>
          </p:cNvPr>
          <p:cNvSpPr/>
          <p:nvPr/>
        </p:nvSpPr>
        <p:spPr>
          <a:xfrm>
            <a:off x="5724128" y="2708920"/>
            <a:ext cx="576064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>
            <a:off x="6012160" y="3645024"/>
            <a:ext cx="50405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6516216" y="4581128"/>
            <a:ext cx="720080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25">
        <p:fade/>
      </p:transition>
    </mc:Choice>
    <mc:Fallback xmlns="">
      <p:transition spd="med" advTm="69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6192688" cy="4176464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3" action="ppaction://hlinksldjump" highlightClick="1"/>
          </p:cNvPr>
          <p:cNvSpPr/>
          <p:nvPr/>
        </p:nvSpPr>
        <p:spPr>
          <a:xfrm>
            <a:off x="8748464" y="6309320"/>
            <a:ext cx="395536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946943"/>
      </p:ext>
    </p:extLst>
  </p:cSld>
  <p:clrMapOvr>
    <a:masterClrMapping/>
  </p:clrMapOvr>
  <p:transition spd="slow" advTm="8127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t="6470" r="9944" b="6701"/>
          <a:stretch/>
        </p:blipFill>
        <p:spPr>
          <a:xfrm>
            <a:off x="755576" y="908720"/>
            <a:ext cx="7488832" cy="5040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Управляющая кнопка: далее 3">
            <a:hlinkClick r:id="rId3" action="ppaction://hlinksldjump" highlightClick="1"/>
          </p:cNvPr>
          <p:cNvSpPr/>
          <p:nvPr/>
        </p:nvSpPr>
        <p:spPr>
          <a:xfrm>
            <a:off x="8244408" y="6309320"/>
            <a:ext cx="899592" cy="5486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20096056">
            <a:off x="1327236" y="12421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Гортензия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7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174">
        <p14:vortex dir="r"/>
      </p:transition>
    </mc:Choice>
    <mc:Fallback xmlns="">
      <p:transition spd="slow" advTm="91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6984776" cy="4868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Управляющая кнопка: далее 2">
            <a:hlinkClick r:id="rId5" action="ppaction://hlinksldjump" highlightClick="1"/>
          </p:cNvPr>
          <p:cNvSpPr/>
          <p:nvPr/>
        </p:nvSpPr>
        <p:spPr>
          <a:xfrm>
            <a:off x="8604448" y="6428300"/>
            <a:ext cx="539552" cy="3741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18956351">
            <a:off x="1042497" y="153277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Тюльпаны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1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9262">
        <p14:glitter pattern="hexagon"/>
      </p:transition>
    </mc:Choice>
    <mc:Fallback xmlns="">
      <p:transition spd="slow" advTm="9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Цветущие цветы, природа, любовь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92696"/>
            <a:ext cx="7992887" cy="5184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9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5686">
        <p14:honeycomb/>
      </p:transition>
    </mc:Choice>
    <mc:Fallback xmlns="">
      <p:transition spd="slow" advTm="65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568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78092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48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0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699">
        <p14:ripple/>
      </p:transition>
    </mc:Choice>
    <mc:Fallback xmlns="">
      <p:transition spd="slow" advTm="13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365</TotalTime>
  <Words>21</Words>
  <Application>Microsoft Office PowerPoint</Application>
  <PresentationFormat>Экран (4:3)</PresentationFormat>
  <Paragraphs>10</Paragraphs>
  <Slides>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Кутюр</vt:lpstr>
      <vt:lpstr>Цветы для вас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Посвящается Дню Матери</dc:title>
  <dc:creator>Adminn</dc:creator>
  <cp:lastModifiedBy>Adminn</cp:lastModifiedBy>
  <cp:revision>26</cp:revision>
  <dcterms:created xsi:type="dcterms:W3CDTF">2019-02-06T12:01:25Z</dcterms:created>
  <dcterms:modified xsi:type="dcterms:W3CDTF">2020-02-28T11:25:39Z</dcterms:modified>
</cp:coreProperties>
</file>