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5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B113D9-A4D2-483D-912F-32C26EA0DC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9E42D6-9FDF-4BAC-BFDD-B0D7462C2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tlasprirodirossii.ru/maskirovka-zhivotnyx-foto-i-opisanie-top-10/" TargetMode="External"/><Relationship Id="rId3" Type="http://schemas.openxmlformats.org/officeDocument/2006/relationships/hyperlink" Target="http://womenmag.ru/articles/udivitelnye-zhivotnye-eksperty-maskirovki/" TargetMode="External"/><Relationship Id="rId7" Type="http://schemas.openxmlformats.org/officeDocument/2006/relationships/hyperlink" Target="http://zooflora.ru/zhivotnye-i-pticy/maskirovka-zhivotnyx/" TargetMode="External"/><Relationship Id="rId2" Type="http://schemas.openxmlformats.org/officeDocument/2006/relationships/hyperlink" Target="http://www.chamaeleon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nimalreader.ru/25-zhivotnyih-chempionov-po-maskirovke.html" TargetMode="External"/><Relationship Id="rId5" Type="http://schemas.openxmlformats.org/officeDocument/2006/relationships/hyperlink" Target="http://fb.ru/article/144017/pokrovitelstvennaya-okraska-u-jivotnyih-mimikriya-maskirovka-i-pokrovitelstvennaya-okraska#image425546" TargetMode="External"/><Relationship Id="rId4" Type="http://schemas.openxmlformats.org/officeDocument/2006/relationships/hyperlink" Target="http://tverhunter.ru/index.php/home/614-maskirovka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428604"/>
            <a:ext cx="5957902" cy="20717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«Кто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лучше спрятался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886200"/>
            <a:ext cx="4786346" cy="2186006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«СОШ №8»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Магнитогорск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ученица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 класса</a:t>
            </a:r>
          </a:p>
          <a:p>
            <a:pPr algn="l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Хуснуллина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Дмитриевна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Ахмедьянова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Г.М.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226409"/>
            <a:ext cx="7929618" cy="62750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Выяснить предназначение защитного окраса и формы у животных.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маскировки у животных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способы маскировки животных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Значение маскировки для животных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представители дикого животного мира, особенно те, что большую часть жизни проводят на открытых пространствах, даже при непосредственной близости хищника, ухитряются остаться незамеченными, а значит, и уцелеть благодаря эффективной маскировке, сочетающей соответствующие цветовые оттенки и пятна с определенными узорами и формой.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357290" y="326599"/>
            <a:ext cx="721523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камуфляж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позволяет животному оставаться практически невидимым на обычном для него фоне, либо несколько скрадывать или искажать очертания его тела так, что хищник не способен их различить.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маскировка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приобретенное в процессе эволюции внешнее сходство животного с какими–либо окружающими его предметами, например, листом, сучком, которые не интересуют хищника как пища.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камуфляж, и маскировка эффективны лишь в том случае, когда они сочетаются с соответствующим поведением животного. Зверь инстинктивно находит маскирующий его фон, поскольку обладает высокоразвитыми органами чувств, позволяющими своевременно обнаружить источник опасности и тут же замереть, либо, наоборот, воспроизводить естественное движение окружающих его предметов — колыхание листьев или покачивание трав.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28596" y="421178"/>
            <a:ext cx="3714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Покровительственная окраска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matierial-po-tiemie-adaptatsii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785794"/>
            <a:ext cx="3571900" cy="2357454"/>
          </a:xfrm>
          <a:prstGeom prst="rect">
            <a:avLst/>
          </a:prstGeom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643438" y="458271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Защитная окраска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eaves-wings-wood-branch-butterfly-spring-tree-leaf-flower-plant-flora-twig-produce-land-plant-flowering-plant-macro-photography-holes-masking-auriculariales-auriculariaceae-619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785794"/>
            <a:ext cx="3857652" cy="2357454"/>
          </a:xfrm>
          <a:prstGeom prst="rect">
            <a:avLst/>
          </a:prstGeom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714348" y="3455614"/>
            <a:ext cx="4000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Сезонная окраска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beljak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786190"/>
            <a:ext cx="3643338" cy="2428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9322" y="3429000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Отпугивающая окраска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ow-poisonous-animals-protect-themselves-from-their-own-poi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786190"/>
            <a:ext cx="3786214" cy="24288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381037"/>
            <a:ext cx="4857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Мимикрия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9777f788827c6086fb20f0d005acce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3286148" cy="2428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57884" y="428604"/>
            <a:ext cx="2714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Защитная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-www-coollady-ru-pic-0004-040-003-jp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4071966" cy="24288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14481" y="3429000"/>
            <a:ext cx="2143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Расчленяющая окраска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b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857628"/>
            <a:ext cx="3429024" cy="22860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72132" y="3429000"/>
            <a:ext cx="2000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Меняющаяся окраска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000x667_0xac120003_181327304016158198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857628"/>
            <a:ext cx="3929090" cy="22860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72926"/>
            <a:ext cx="7858180" cy="565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 и выводы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войны солдаты используют камуфляж, чтобы спрятаться от противника. В процессе своего исследования, мы пришли к выводу, что животные благодаря маскировке становятся незаметными для хищников или потенциальной добычи. И если у человека способность маскироваться приобретенная, то у диких животных это врожденный защитный механизм. Маскировка - это древнейшее искусство, которое появилось ненамного позже самого зрения, и многие виды животных на нашей планеты зависят от нее для выживания. 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мимикрия, т.е. маскировочные приспособления, такова, что животное незаметно на фоне окружающих предметов. У некоторых видов мимикрия состоит в том, что они имитируют внешние признаки других видов и становятся весьма броскими.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290"/>
            <a:ext cx="6643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1071546"/>
            <a:ext cx="6929486" cy="3508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www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Machaon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www.dikie-koski 2006. Narod.ru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www.4ygeca.com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www.beartsarland.narod.ru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www.chamaeleon.ru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http://womenmag.ru/articles/udivitelnye-zhivotnye-eksperty-maskirovki/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http://tverhunter.ru/index.php/home/614-maskirovka.html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http://fb.ru/article/144017/pokrovitelstvennaya-okraska-u-jivotnyih-mimikriya-maskirovka-i-pokrovitelstvennaya-okraska#image425546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https://animalreader.ru/25-zhivotnyih-chempionov-po-maskirovke.html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http://zooflora.ru/zhivotnye-i-pticy/maskirovka-zhivotnyx/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https://atlasprirodirossii.ru/maskirovka-zhivotnyx-foto-i-opisanie-top-10/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http://www.kulturologia.ru/blogs/090815/25697/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П. Сабанеев «Охотничий календарь»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 Тургенев «Записки охотника».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книга России.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 «Охота» 1980г.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428604"/>
            <a:ext cx="5957902" cy="20717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лучше спрятался?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886200"/>
            <a:ext cx="4786346" cy="2186006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«СОШ №8»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Магнитогорск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ученица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 класса</a:t>
            </a:r>
          </a:p>
          <a:p>
            <a:pPr algn="l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Хуснуллина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Дмитриевна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Ахмедьянова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Г.М.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</TotalTime>
  <Words>445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«Кто лучше спрятался?»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лучше спрятался?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лучше спрятался?</dc:title>
  <dc:creator>Пользователь Windows</dc:creator>
  <cp:lastModifiedBy>HP</cp:lastModifiedBy>
  <cp:revision>18</cp:revision>
  <dcterms:created xsi:type="dcterms:W3CDTF">2021-11-26T15:00:38Z</dcterms:created>
  <dcterms:modified xsi:type="dcterms:W3CDTF">2021-12-12T17:20:44Z</dcterms:modified>
</cp:coreProperties>
</file>