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DCB"/>
          </a:solidFill>
        </a:fill>
      </a:tcStyle>
    </a:wholeTbl>
    <a:band2H>
      <a:tcTxStyle b="def" i="def"/>
      <a:tcStyle>
        <a:tcBdr/>
        <a:fill>
          <a:solidFill>
            <a:srgbClr val="ECEFE7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DE"/>
          </a:solidFill>
        </a:fill>
      </a:tcStyle>
    </a:wholeTbl>
    <a:band2H>
      <a:tcTxStyle b="def" i="def"/>
      <a:tcStyle>
        <a:tcBdr/>
        <a:fill>
          <a:solidFill>
            <a:srgbClr val="E8EBE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4CD"/>
          </a:solidFill>
        </a:fill>
      </a:tcStyle>
    </a:wholeTbl>
    <a:band2H>
      <a:tcTxStyle b="def" i="def"/>
      <a:tcStyle>
        <a:tcBdr/>
        <a:fill>
          <a:solidFill>
            <a:srgbClr val="F9F2E8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Shape 2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7"/>
          <p:cNvGrpSpPr/>
          <p:nvPr/>
        </p:nvGrpSpPr>
        <p:grpSpPr>
          <a:xfrm>
            <a:off x="0" y="0"/>
            <a:ext cx="9144677" cy="6858000"/>
            <a:chOff x="0" y="0"/>
            <a:chExt cx="9144676" cy="6858000"/>
          </a:xfrm>
        </p:grpSpPr>
        <p:pic>
          <p:nvPicPr>
            <p:cNvPr id="16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" name="Rectangle 10"/>
            <p:cNvSpPr/>
            <p:nvPr/>
          </p:nvSpPr>
          <p:spPr>
            <a:xfrm>
              <a:off x="1515531" y="1520421"/>
              <a:ext cx="6112936" cy="3818470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8" name="Picture 11" descr="Picture 11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47959" b="0"/>
            <a:stretch>
              <a:fillRect/>
            </a:stretch>
          </p:blipFill>
          <p:spPr>
            <a:xfrm>
              <a:off x="64" y="3128433"/>
              <a:ext cx="1664145" cy="612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icture 12" descr="Picture 12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47959" b="0"/>
            <a:stretch>
              <a:fillRect/>
            </a:stretch>
          </p:blipFill>
          <p:spPr>
            <a:xfrm>
              <a:off x="7480532" y="3128433"/>
              <a:ext cx="1664145" cy="612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Текст заголовка"/>
          <p:cNvSpPr txBox="1"/>
          <p:nvPr>
            <p:ph type="title"/>
          </p:nvPr>
        </p:nvSpPr>
        <p:spPr>
          <a:xfrm>
            <a:off x="1921934" y="1811863"/>
            <a:ext cx="5308866" cy="1515534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2" name="Уровень текста 1…"/>
          <p:cNvSpPr txBox="1"/>
          <p:nvPr>
            <p:ph type="body" sz="quarter" idx="1"/>
          </p:nvPr>
        </p:nvSpPr>
        <p:spPr>
          <a:xfrm>
            <a:off x="1921934" y="3598326"/>
            <a:ext cx="5308866" cy="1377652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0" indent="4572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2pPr>
            <a:lvl3pPr marL="0" indent="9144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3pPr>
            <a:lvl4pPr marL="0" indent="13716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4pPr>
            <a:lvl5pPr marL="0" indent="18288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traight Connector 14"/>
          <p:cNvSpPr/>
          <p:nvPr/>
        </p:nvSpPr>
        <p:spPr>
          <a:xfrm>
            <a:off x="2019824" y="3471328"/>
            <a:ext cx="5113084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" name="Номер слайда"/>
          <p:cNvSpPr txBox="1"/>
          <p:nvPr>
            <p:ph type="sldNum" sz="quarter" idx="2"/>
          </p:nvPr>
        </p:nvSpPr>
        <p:spPr>
          <a:xfrm>
            <a:off x="7007597" y="5072381"/>
            <a:ext cx="223204" cy="243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144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9144001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" name="Rectangle 8"/>
            <p:cNvSpPr/>
            <p:nvPr/>
          </p:nvSpPr>
          <p:spPr>
            <a:xfrm>
              <a:off x="553888" y="542806"/>
              <a:ext cx="8039776" cy="575639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46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-1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8466667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9" name="Текст заголовка"/>
          <p:cNvSpPr txBox="1"/>
          <p:nvPr>
            <p:ph type="title"/>
          </p:nvPr>
        </p:nvSpPr>
        <p:spPr>
          <a:xfrm>
            <a:off x="1176865" y="4815414"/>
            <a:ext cx="6798735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50" name="Picture Placeholder 2"/>
          <p:cNvSpPr/>
          <p:nvPr>
            <p:ph type="pic" sz="half" idx="21"/>
          </p:nvPr>
        </p:nvSpPr>
        <p:spPr>
          <a:xfrm>
            <a:off x="1026260" y="1032932"/>
            <a:ext cx="7091482" cy="3361270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1" name="Уровень текста 1…"/>
          <p:cNvSpPr txBox="1"/>
          <p:nvPr>
            <p:ph type="body" sz="quarter" idx="1"/>
          </p:nvPr>
        </p:nvSpPr>
        <p:spPr>
          <a:xfrm>
            <a:off x="1176865" y="5382152"/>
            <a:ext cx="6798735" cy="49371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159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9144001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0" name="Rectangle 8"/>
            <p:cNvSpPr/>
            <p:nvPr/>
          </p:nvSpPr>
          <p:spPr>
            <a:xfrm>
              <a:off x="553888" y="542806"/>
              <a:ext cx="8039776" cy="575639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61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-1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8466667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4" name="Текст заголовка"/>
          <p:cNvSpPr txBox="1"/>
          <p:nvPr>
            <p:ph type="title"/>
          </p:nvPr>
        </p:nvSpPr>
        <p:spPr>
          <a:xfrm>
            <a:off x="1176865" y="906873"/>
            <a:ext cx="6798735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65" name="Уровень текста 1…"/>
          <p:cNvSpPr txBox="1"/>
          <p:nvPr>
            <p:ph type="body" sz="quarter" idx="1"/>
          </p:nvPr>
        </p:nvSpPr>
        <p:spPr>
          <a:xfrm>
            <a:off x="1176864" y="4275666"/>
            <a:ext cx="6798738" cy="1600203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0" indent="4572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2pPr>
            <a:lvl3pPr marL="0" indent="9144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3pPr>
            <a:lvl4pPr marL="0" indent="13716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4pPr>
            <a:lvl5pPr marL="0" indent="18288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6" name="Straight Connector 14"/>
          <p:cNvSpPr/>
          <p:nvPr/>
        </p:nvSpPr>
        <p:spPr>
          <a:xfrm>
            <a:off x="1278465" y="4140198"/>
            <a:ext cx="6606425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174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9144001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" name="Rectangle 8"/>
            <p:cNvSpPr/>
            <p:nvPr/>
          </p:nvSpPr>
          <p:spPr>
            <a:xfrm>
              <a:off x="553888" y="542806"/>
              <a:ext cx="8039776" cy="575639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76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-1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8466667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9" name="Текст заголовка"/>
          <p:cNvSpPr txBox="1"/>
          <p:nvPr>
            <p:ph type="title"/>
          </p:nvPr>
        </p:nvSpPr>
        <p:spPr>
          <a:xfrm>
            <a:off x="1334332" y="982132"/>
            <a:ext cx="6400252" cy="237066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80" name="Уровень текста 1…"/>
          <p:cNvSpPr txBox="1"/>
          <p:nvPr>
            <p:ph type="body" sz="quarter" idx="1"/>
          </p:nvPr>
        </p:nvSpPr>
        <p:spPr>
          <a:xfrm>
            <a:off x="1600200" y="3352798"/>
            <a:ext cx="5892799" cy="651934"/>
          </a:xfrm>
          <a:prstGeom prst="rect">
            <a:avLst/>
          </a:prstGeom>
        </p:spPr>
        <p:txBody>
          <a:bodyPr anchor="ctr"/>
          <a:lstStyle>
            <a:lvl1pPr marL="0" indent="0" algn="r">
              <a:buClrTx/>
              <a:buSzTx/>
              <a:buFontTx/>
              <a:buNone/>
              <a:defRPr sz="1800"/>
            </a:lvl1pPr>
            <a:lvl2pPr marL="0" indent="457200" algn="r">
              <a:buClrTx/>
              <a:buSzTx/>
              <a:buFontTx/>
              <a:buNone/>
              <a:defRPr sz="1800"/>
            </a:lvl2pPr>
            <a:lvl3pPr marL="0" indent="914400" algn="r">
              <a:buClrTx/>
              <a:buSzTx/>
              <a:buFontTx/>
              <a:buNone/>
              <a:defRPr sz="1800"/>
            </a:lvl3pPr>
            <a:lvl4pPr marL="0" indent="1371600" algn="r">
              <a:buClrTx/>
              <a:buSzTx/>
              <a:buFontTx/>
              <a:buNone/>
              <a:defRPr sz="1800"/>
            </a:lvl4pPr>
            <a:lvl5pPr marL="0" indent="1828800" algn="r">
              <a:buClrTx/>
              <a:buSzTx/>
              <a:buFontTx/>
              <a:buNone/>
              <a:defRPr sz="1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1" name="Text Placeholder 2"/>
          <p:cNvSpPr/>
          <p:nvPr>
            <p:ph type="body" sz="quarter" idx="21"/>
          </p:nvPr>
        </p:nvSpPr>
        <p:spPr>
          <a:xfrm>
            <a:off x="1176862" y="4343399"/>
            <a:ext cx="6798738" cy="1532469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pPr>
          </a:p>
        </p:txBody>
      </p:sp>
      <p:sp>
        <p:nvSpPr>
          <p:cNvPr id="182" name="TextBox 13"/>
          <p:cNvSpPr txBox="1"/>
          <p:nvPr/>
        </p:nvSpPr>
        <p:spPr>
          <a:xfrm>
            <a:off x="895688" y="637679"/>
            <a:ext cx="365880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7200"/>
            </a:lvl1pPr>
          </a:lstStyle>
          <a:p>
            <a:pPr/>
            <a:r>
              <a:t>“</a:t>
            </a:r>
          </a:p>
        </p:txBody>
      </p:sp>
      <p:sp>
        <p:nvSpPr>
          <p:cNvPr id="183" name="TextBox 14"/>
          <p:cNvSpPr txBox="1"/>
          <p:nvPr/>
        </p:nvSpPr>
        <p:spPr>
          <a:xfrm>
            <a:off x="7679223" y="2560188"/>
            <a:ext cx="365880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7200"/>
            </a:lvl1pPr>
          </a:lstStyle>
          <a:p>
            <a:pPr/>
            <a:r>
              <a:t>”</a:t>
            </a:r>
          </a:p>
        </p:txBody>
      </p:sp>
      <p:sp>
        <p:nvSpPr>
          <p:cNvPr id="184" name="Straight Connector 18"/>
          <p:cNvSpPr/>
          <p:nvPr/>
        </p:nvSpPr>
        <p:spPr>
          <a:xfrm>
            <a:off x="1278466" y="4140198"/>
            <a:ext cx="6595535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192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9144001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Rectangle 8"/>
            <p:cNvSpPr/>
            <p:nvPr/>
          </p:nvSpPr>
          <p:spPr>
            <a:xfrm>
              <a:off x="553888" y="542806"/>
              <a:ext cx="8039776" cy="575639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94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-1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8466667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7" name="Текст заголовка"/>
          <p:cNvSpPr txBox="1"/>
          <p:nvPr>
            <p:ph type="title"/>
          </p:nvPr>
        </p:nvSpPr>
        <p:spPr>
          <a:xfrm>
            <a:off x="1176868" y="3308580"/>
            <a:ext cx="6798729" cy="1468801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98" name="Уровень текста 1…"/>
          <p:cNvSpPr txBox="1"/>
          <p:nvPr>
            <p:ph type="body" sz="quarter" idx="1"/>
          </p:nvPr>
        </p:nvSpPr>
        <p:spPr>
          <a:xfrm>
            <a:off x="1176867" y="4777380"/>
            <a:ext cx="6798731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0" indent="45720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2pPr>
            <a:lvl3pPr marL="0" indent="91440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3pPr>
            <a:lvl4pPr marL="0" indent="137160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4pPr>
            <a:lvl5pPr marL="0" indent="182880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206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9144001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7" name="Rectangle 8"/>
            <p:cNvSpPr/>
            <p:nvPr/>
          </p:nvSpPr>
          <p:spPr>
            <a:xfrm>
              <a:off x="553888" y="542806"/>
              <a:ext cx="8039776" cy="575639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08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-1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8466667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1" name="Текст заголовка"/>
          <p:cNvSpPr txBox="1"/>
          <p:nvPr>
            <p:ph type="title"/>
          </p:nvPr>
        </p:nvSpPr>
        <p:spPr>
          <a:xfrm>
            <a:off x="1409416" y="982132"/>
            <a:ext cx="6325169" cy="224366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12" name="Уровень текста 1…"/>
          <p:cNvSpPr txBox="1"/>
          <p:nvPr>
            <p:ph type="body" sz="quarter" idx="1"/>
          </p:nvPr>
        </p:nvSpPr>
        <p:spPr>
          <a:xfrm>
            <a:off x="1176867" y="3639311"/>
            <a:ext cx="6798731" cy="88696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3" name="Text Placeholder 2"/>
          <p:cNvSpPr/>
          <p:nvPr>
            <p:ph type="body" sz="quarter" idx="21"/>
          </p:nvPr>
        </p:nvSpPr>
        <p:spPr>
          <a:xfrm>
            <a:off x="1176864" y="4529666"/>
            <a:ext cx="6798738" cy="1346201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214" name="TextBox 11"/>
          <p:cNvSpPr txBox="1"/>
          <p:nvPr/>
        </p:nvSpPr>
        <p:spPr>
          <a:xfrm>
            <a:off x="923779" y="572062"/>
            <a:ext cx="365880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/>
            </a:lvl1pPr>
          </a:lstStyle>
          <a:p>
            <a:pPr/>
            <a:r>
              <a:t>“</a:t>
            </a:r>
          </a:p>
        </p:txBody>
      </p:sp>
      <p:sp>
        <p:nvSpPr>
          <p:cNvPr id="215" name="TextBox 12"/>
          <p:cNvSpPr txBox="1"/>
          <p:nvPr/>
        </p:nvSpPr>
        <p:spPr>
          <a:xfrm>
            <a:off x="7695515" y="2282896"/>
            <a:ext cx="365880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/>
            </a:lvl1pPr>
          </a:lstStyle>
          <a:p>
            <a:pPr/>
            <a:r>
              <a:t>”</a:t>
            </a:r>
          </a:p>
        </p:txBody>
      </p:sp>
      <p:sp>
        <p:nvSpPr>
          <p:cNvPr id="216" name="Straight Connector 25"/>
          <p:cNvSpPr/>
          <p:nvPr/>
        </p:nvSpPr>
        <p:spPr>
          <a:xfrm>
            <a:off x="1278466" y="3429000"/>
            <a:ext cx="6595535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224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9144001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5" name="Rectangle 8"/>
            <p:cNvSpPr/>
            <p:nvPr/>
          </p:nvSpPr>
          <p:spPr>
            <a:xfrm>
              <a:off x="553888" y="542806"/>
              <a:ext cx="8039776" cy="575639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26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-1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7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8466667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9" name="Текст заголовка"/>
          <p:cNvSpPr txBox="1"/>
          <p:nvPr>
            <p:ph type="title"/>
          </p:nvPr>
        </p:nvSpPr>
        <p:spPr>
          <a:xfrm>
            <a:off x="1176864" y="982131"/>
            <a:ext cx="6798735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30" name="Уровень текста 1…"/>
          <p:cNvSpPr txBox="1"/>
          <p:nvPr>
            <p:ph type="body" sz="quarter" idx="1"/>
          </p:nvPr>
        </p:nvSpPr>
        <p:spPr>
          <a:xfrm>
            <a:off x="1176867" y="3566159"/>
            <a:ext cx="6798731" cy="905257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1" name="Text Placeholder 2"/>
          <p:cNvSpPr/>
          <p:nvPr>
            <p:ph type="body" sz="quarter" idx="21"/>
          </p:nvPr>
        </p:nvSpPr>
        <p:spPr>
          <a:xfrm>
            <a:off x="1176866" y="4470399"/>
            <a:ext cx="6798734" cy="1405469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232" name="Straight Connector 14"/>
          <p:cNvSpPr/>
          <p:nvPr/>
        </p:nvSpPr>
        <p:spPr>
          <a:xfrm>
            <a:off x="1278469" y="3429000"/>
            <a:ext cx="6606421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31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9144001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" name="Rectangle 8"/>
            <p:cNvSpPr/>
            <p:nvPr/>
          </p:nvSpPr>
          <p:spPr>
            <a:xfrm>
              <a:off x="553888" y="542806"/>
              <a:ext cx="8039776" cy="575639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3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-1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8466667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" name="Straight Connector 6"/>
          <p:cNvSpPr/>
          <p:nvPr/>
        </p:nvSpPr>
        <p:spPr>
          <a:xfrm>
            <a:off x="1278465" y="2356260"/>
            <a:ext cx="6595535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" name="Текст заголовка"/>
          <p:cNvSpPr txBox="1"/>
          <p:nvPr>
            <p:ph type="title"/>
          </p:nvPr>
        </p:nvSpPr>
        <p:spPr>
          <a:xfrm>
            <a:off x="1176865" y="915336"/>
            <a:ext cx="6798735" cy="1303868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8" name="Уровень текста 1…"/>
          <p:cNvSpPr txBox="1"/>
          <p:nvPr>
            <p:ph type="body" sz="half" idx="1"/>
          </p:nvPr>
        </p:nvSpPr>
        <p:spPr>
          <a:xfrm>
            <a:off x="1176864" y="2490135"/>
            <a:ext cx="6798738" cy="344499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46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9144001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" name="Rectangle 8"/>
            <p:cNvSpPr/>
            <p:nvPr/>
          </p:nvSpPr>
          <p:spPr>
            <a:xfrm>
              <a:off x="553888" y="542806"/>
              <a:ext cx="8039776" cy="575639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8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-1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8466667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Текст заголовка"/>
          <p:cNvSpPr txBox="1"/>
          <p:nvPr>
            <p:ph type="title"/>
          </p:nvPr>
        </p:nvSpPr>
        <p:spPr>
          <a:xfrm>
            <a:off x="1278464" y="1641412"/>
            <a:ext cx="6595535" cy="1822515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52" name="Уровень текста 1…"/>
          <p:cNvSpPr txBox="1"/>
          <p:nvPr>
            <p:ph type="body" sz="quarter" idx="1"/>
          </p:nvPr>
        </p:nvSpPr>
        <p:spPr>
          <a:xfrm>
            <a:off x="1278464" y="3734858"/>
            <a:ext cx="6595535" cy="109001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" name="Straight Connector 30"/>
          <p:cNvSpPr/>
          <p:nvPr/>
        </p:nvSpPr>
        <p:spPr>
          <a:xfrm>
            <a:off x="1278465" y="3599391"/>
            <a:ext cx="6595535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61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9144001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" name="Rectangle 8"/>
            <p:cNvSpPr/>
            <p:nvPr/>
          </p:nvSpPr>
          <p:spPr>
            <a:xfrm>
              <a:off x="553888" y="542806"/>
              <a:ext cx="8039776" cy="575639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63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-1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8466667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" name="Straight Connector 7"/>
          <p:cNvSpPr/>
          <p:nvPr/>
        </p:nvSpPr>
        <p:spPr>
          <a:xfrm>
            <a:off x="1278465" y="2356260"/>
            <a:ext cx="6595535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7" name="Текст заголовка"/>
          <p:cNvSpPr txBox="1"/>
          <p:nvPr>
            <p:ph type="title"/>
          </p:nvPr>
        </p:nvSpPr>
        <p:spPr>
          <a:xfrm>
            <a:off x="1176865" y="915336"/>
            <a:ext cx="6798735" cy="1303868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8" name="Уровень текста 1…"/>
          <p:cNvSpPr txBox="1"/>
          <p:nvPr>
            <p:ph type="body" sz="quarter" idx="1"/>
          </p:nvPr>
        </p:nvSpPr>
        <p:spPr>
          <a:xfrm>
            <a:off x="1176865" y="2487167"/>
            <a:ext cx="3337561" cy="3447289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76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9144001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" name="Rectangle 8"/>
            <p:cNvSpPr/>
            <p:nvPr/>
          </p:nvSpPr>
          <p:spPr>
            <a:xfrm>
              <a:off x="553888" y="542806"/>
              <a:ext cx="8039776" cy="575639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78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-1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8466667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1" name="Текст заголовка"/>
          <p:cNvSpPr txBox="1"/>
          <p:nvPr>
            <p:ph type="title"/>
          </p:nvPr>
        </p:nvSpPr>
        <p:spPr>
          <a:xfrm>
            <a:off x="1176865" y="915336"/>
            <a:ext cx="6798735" cy="1303868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82" name="Уровень текста 1…"/>
          <p:cNvSpPr txBox="1"/>
          <p:nvPr>
            <p:ph type="body" sz="quarter" idx="1"/>
          </p:nvPr>
        </p:nvSpPr>
        <p:spPr>
          <a:xfrm>
            <a:off x="1176867" y="2658533"/>
            <a:ext cx="3337561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3" name="Text Placeholder 4"/>
          <p:cNvSpPr/>
          <p:nvPr>
            <p:ph type="body" sz="quarter" idx="21"/>
          </p:nvPr>
        </p:nvSpPr>
        <p:spPr>
          <a:xfrm>
            <a:off x="4641832" y="2658533"/>
            <a:ext cx="3337560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84" name="Straight Connector 40"/>
          <p:cNvSpPr/>
          <p:nvPr/>
        </p:nvSpPr>
        <p:spPr>
          <a:xfrm>
            <a:off x="1278466" y="2354670"/>
            <a:ext cx="6595535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92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9144001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3" name="Rectangle 8"/>
            <p:cNvSpPr/>
            <p:nvPr/>
          </p:nvSpPr>
          <p:spPr>
            <a:xfrm>
              <a:off x="553888" y="542806"/>
              <a:ext cx="8039776" cy="575639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94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-1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8466667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7" name="Текст заголовка"/>
          <p:cNvSpPr txBox="1"/>
          <p:nvPr>
            <p:ph type="title"/>
          </p:nvPr>
        </p:nvSpPr>
        <p:spPr>
          <a:xfrm>
            <a:off x="1176864" y="915336"/>
            <a:ext cx="6798736" cy="1303868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98" name="Straight Connector 13"/>
          <p:cNvSpPr/>
          <p:nvPr/>
        </p:nvSpPr>
        <p:spPr>
          <a:xfrm>
            <a:off x="1278466" y="2354670"/>
            <a:ext cx="6595535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113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9144001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" name="Rectangle 8"/>
            <p:cNvSpPr/>
            <p:nvPr/>
          </p:nvSpPr>
          <p:spPr>
            <a:xfrm>
              <a:off x="553888" y="542806"/>
              <a:ext cx="8039776" cy="575639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15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-1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8466667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8" name="Текст заголовка"/>
          <p:cNvSpPr txBox="1"/>
          <p:nvPr>
            <p:ph type="title"/>
          </p:nvPr>
        </p:nvSpPr>
        <p:spPr>
          <a:xfrm>
            <a:off x="1176864" y="1388534"/>
            <a:ext cx="2536800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19" name="Уровень текста 1…"/>
          <p:cNvSpPr txBox="1"/>
          <p:nvPr>
            <p:ph type="body" sz="half" idx="1"/>
          </p:nvPr>
        </p:nvSpPr>
        <p:spPr>
          <a:xfrm>
            <a:off x="4120062" y="982132"/>
            <a:ext cx="3855540" cy="4893736"/>
          </a:xfrm>
          <a:prstGeom prst="rect">
            <a:avLst/>
          </a:prstGeom>
        </p:spPr>
        <p:txBody>
          <a:bodyPr anchor="ctr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0" name="Text Placeholder 3"/>
          <p:cNvSpPr/>
          <p:nvPr>
            <p:ph type="body" sz="quarter" idx="21"/>
          </p:nvPr>
        </p:nvSpPr>
        <p:spPr>
          <a:xfrm>
            <a:off x="1176864" y="3031064"/>
            <a:ext cx="2536800" cy="2438406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600"/>
            </a:pPr>
          </a:p>
        </p:txBody>
      </p:sp>
      <p:sp>
        <p:nvSpPr>
          <p:cNvPr id="121" name="Straight Connector 15"/>
          <p:cNvSpPr/>
          <p:nvPr/>
        </p:nvSpPr>
        <p:spPr>
          <a:xfrm>
            <a:off x="1278465" y="2912533"/>
            <a:ext cx="2333595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129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9144001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0" name="Rectangle 8"/>
            <p:cNvSpPr/>
            <p:nvPr/>
          </p:nvSpPr>
          <p:spPr>
            <a:xfrm>
              <a:off x="553888" y="542806"/>
              <a:ext cx="8039776" cy="575639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31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-1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t="0" r="14240" b="0"/>
            <a:stretch>
              <a:fillRect/>
            </a:stretch>
          </p:blipFill>
          <p:spPr>
            <a:xfrm>
              <a:off x="8466667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4" name="Текст заголовка"/>
          <p:cNvSpPr txBox="1"/>
          <p:nvPr>
            <p:ph type="title"/>
          </p:nvPr>
        </p:nvSpPr>
        <p:spPr>
          <a:xfrm>
            <a:off x="1176864" y="1883831"/>
            <a:ext cx="3632203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5" name="Picture Placeholder 2"/>
          <p:cNvSpPr/>
          <p:nvPr>
            <p:ph type="pic" sz="half" idx="21"/>
          </p:nvPr>
        </p:nvSpPr>
        <p:spPr>
          <a:xfrm>
            <a:off x="5183068" y="1032932"/>
            <a:ext cx="2929464" cy="4792138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6" name="Уровень текста 1…"/>
          <p:cNvSpPr txBox="1"/>
          <p:nvPr>
            <p:ph type="body" sz="quarter" idx="1"/>
          </p:nvPr>
        </p:nvSpPr>
        <p:spPr>
          <a:xfrm>
            <a:off x="1176864" y="3255431"/>
            <a:ext cx="3632203" cy="18288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2" name="Picture 7" descr="Picture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9144001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" name="Rectangle 8"/>
            <p:cNvSpPr/>
            <p:nvPr/>
          </p:nvSpPr>
          <p:spPr>
            <a:xfrm>
              <a:off x="553888" y="542806"/>
              <a:ext cx="8039776" cy="575639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" name="Picture 9" descr="Picture 9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-1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Picture 10" descr="Picture 10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8466667" y="3128434"/>
              <a:ext cx="68580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Текст заголовка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8" name="Уровень текста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Номер слайда"/>
          <p:cNvSpPr txBox="1"/>
          <p:nvPr>
            <p:ph type="sldNum" sz="quarter" idx="2"/>
          </p:nvPr>
        </p:nvSpPr>
        <p:spPr>
          <a:xfrm>
            <a:off x="7752398" y="5978313"/>
            <a:ext cx="223203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b="0" baseline="0" cap="none" i="0" spc="0" strike="noStrike" sz="2400" u="none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1pPr>
      <a:lvl2pPr marL="8001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b="0" baseline="0" cap="none" i="0" spc="0" strike="noStrike" sz="2400" u="none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2pPr>
      <a:lvl3pPr marL="1295400" marR="0" indent="-38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b="0" baseline="0" cap="none" i="0" spc="0" strike="noStrike" sz="2400" u="none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3pPr>
      <a:lvl4pPr marL="1628775" marR="0" indent="-25717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b="0" baseline="0" cap="none" i="0" spc="0" strike="noStrike" sz="2400" u="none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4pPr>
      <a:lvl5pPr marL="2122714" marR="0" indent="-29391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b="0" baseline="0" cap="none" i="0" spc="0" strike="noStrike" sz="2400" u="none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5pPr>
      <a:lvl6pPr marL="26778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b="0" baseline="0" cap="none" i="0" spc="0" strike="noStrike" sz="2400" u="none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31350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b="0" baseline="0" cap="none" i="0" spc="0" strike="noStrike" sz="2400" u="none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35922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b="0" baseline="0" cap="none" i="0" spc="0" strike="noStrike" sz="2400" u="none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40494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b="0" baseline="0" cap="none" i="0" spc="0" strike="noStrike" sz="2400" u="none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Заголовок 1"/>
          <p:cNvSpPr txBox="1"/>
          <p:nvPr>
            <p:ph type="ctrTitle"/>
          </p:nvPr>
        </p:nvSpPr>
        <p:spPr>
          <a:xfrm>
            <a:off x="428595" y="2071677"/>
            <a:ext cx="8286810" cy="157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Функции их свойства и графики</a:t>
            </a:r>
          </a:p>
        </p:txBody>
      </p:sp>
      <p:sp>
        <p:nvSpPr>
          <p:cNvPr id="243" name="Подзаголовок 2"/>
          <p:cNvSpPr txBox="1"/>
          <p:nvPr>
            <p:ph type="subTitle" sz="quarter" idx="1"/>
          </p:nvPr>
        </p:nvSpPr>
        <p:spPr>
          <a:xfrm>
            <a:off x="964364" y="4509120"/>
            <a:ext cx="6500860" cy="1109683"/>
          </a:xfrm>
          <a:prstGeom prst="rect">
            <a:avLst/>
          </a:prstGeom>
        </p:spPr>
        <p:txBody>
          <a:bodyPr/>
          <a:lstStyle/>
          <a:p>
            <a:pPr algn="r">
              <a:defRPr b="1" sz="1800" u="sng"/>
            </a:pPr>
            <a:r>
              <a:t>Выполнила: Паньшина Елена Николаевна</a:t>
            </a:r>
          </a:p>
          <a:p>
            <a:pPr algn="r">
              <a:defRPr b="1" sz="1800" u="sng"/>
            </a:pPr>
            <a:r>
              <a:t>Учитель математики МАОУ Новотарманской СОШ</a:t>
            </a:r>
          </a:p>
        </p:txBody>
      </p:sp>
      <p:sp>
        <p:nvSpPr>
          <p:cNvPr id="244" name="Прямоугольник 3"/>
          <p:cNvSpPr txBox="1"/>
          <p:nvPr/>
        </p:nvSpPr>
        <p:spPr>
          <a:xfrm>
            <a:off x="7033381" y="5967441"/>
            <a:ext cx="167081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C00000"/>
                </a:solidFill>
              </a:defRPr>
            </a:lvl1pPr>
          </a:lstStyle>
          <a:p>
            <a:pPr/>
            <a:r>
              <a:t>ОГЭ-9</a:t>
            </a:r>
          </a:p>
        </p:txBody>
      </p:sp>
      <p:sp>
        <p:nvSpPr>
          <p:cNvPr id="245" name="Прямоугольник 4"/>
          <p:cNvSpPr txBox="1"/>
          <p:nvPr/>
        </p:nvSpPr>
        <p:spPr>
          <a:xfrm>
            <a:off x="1974514" y="6211668"/>
            <a:ext cx="4480561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Новотарманский</a:t>
            </a:r>
          </a:p>
          <a:p>
            <a:pPr algn="ctr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Заголовок 1"/>
          <p:cNvSpPr txBox="1"/>
          <p:nvPr>
            <p:ph type="title"/>
          </p:nvPr>
        </p:nvSpPr>
        <p:spPr>
          <a:xfrm>
            <a:off x="1979711" y="571479"/>
            <a:ext cx="4392489" cy="857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Графики функций</a:t>
            </a:r>
          </a:p>
        </p:txBody>
      </p:sp>
      <p:sp>
        <p:nvSpPr>
          <p:cNvPr id="248" name="Прямая со стрелкой 4"/>
          <p:cNvSpPr/>
          <p:nvPr/>
        </p:nvSpPr>
        <p:spPr>
          <a:xfrm flipH="1">
            <a:off x="2214545" y="1500174"/>
            <a:ext cx="1143009" cy="2000265"/>
          </a:xfrm>
          <a:prstGeom prst="line">
            <a:avLst/>
          </a:prstGeom>
          <a:ln w="25400" cap="rnd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9" name="Прямая со стрелкой 5"/>
          <p:cNvSpPr/>
          <p:nvPr/>
        </p:nvSpPr>
        <p:spPr>
          <a:xfrm>
            <a:off x="5214941" y="1500173"/>
            <a:ext cx="928695" cy="2071703"/>
          </a:xfrm>
          <a:prstGeom prst="line">
            <a:avLst/>
          </a:prstGeom>
          <a:ln w="25400" cap="rnd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50" name="Прямоугольник 7"/>
          <p:cNvSpPr txBox="1"/>
          <p:nvPr/>
        </p:nvSpPr>
        <p:spPr>
          <a:xfrm>
            <a:off x="7832398" y="6211668"/>
            <a:ext cx="1265883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C00000"/>
                </a:solidFill>
              </a:defRPr>
            </a:lvl1pPr>
          </a:lstStyle>
          <a:p>
            <a:pPr/>
            <a:r>
              <a:t>ОГЭ-9</a:t>
            </a:r>
          </a:p>
        </p:txBody>
      </p:sp>
      <p:sp>
        <p:nvSpPr>
          <p:cNvPr id="251" name="Прямоугольник 9"/>
          <p:cNvSpPr txBox="1"/>
          <p:nvPr/>
        </p:nvSpPr>
        <p:spPr>
          <a:xfrm>
            <a:off x="974382" y="3571876"/>
            <a:ext cx="3266146" cy="1013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Чтение графиков функций </a:t>
            </a:r>
          </a:p>
        </p:txBody>
      </p:sp>
      <p:sp>
        <p:nvSpPr>
          <p:cNvPr id="252" name="Прямоугольник 10"/>
          <p:cNvSpPr txBox="1"/>
          <p:nvPr/>
        </p:nvSpPr>
        <p:spPr>
          <a:xfrm>
            <a:off x="4631389" y="3643314"/>
            <a:ext cx="3729198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Растяжения и сдвиги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r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2" presetID="18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3"/>
      <p:bldP build="whole" bldLvl="1" animBg="1" rev="0" advAuto="0" spid="248" grpId="1"/>
      <p:bldP build="whole" bldLvl="1" animBg="1" rev="0" advAuto="0" spid="251" grpId="2"/>
      <p:bldP build="whole" bldLvl="1" animBg="1" rev="0" advAuto="0" spid="252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785" y="3071809"/>
            <a:ext cx="2428894" cy="31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Заголовок 1"/>
          <p:cNvSpPr txBox="1"/>
          <p:nvPr>
            <p:ph type="title"/>
          </p:nvPr>
        </p:nvSpPr>
        <p:spPr>
          <a:xfrm>
            <a:off x="1176866" y="915336"/>
            <a:ext cx="6798734" cy="130386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Чтение графиков функций</a:t>
            </a:r>
          </a:p>
        </p:txBody>
      </p:sp>
      <p:sp>
        <p:nvSpPr>
          <p:cNvPr id="256" name="Содержимое 2"/>
          <p:cNvSpPr txBox="1"/>
          <p:nvPr>
            <p:ph type="body" sz="quarter" idx="1"/>
          </p:nvPr>
        </p:nvSpPr>
        <p:spPr>
          <a:xfrm>
            <a:off x="928661" y="2071678"/>
            <a:ext cx="3643340" cy="107157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SzTx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Найдите значение </a:t>
            </a:r>
            <a:r>
              <a:rPr i="1"/>
              <a:t>b</a:t>
            </a:r>
            <a:r>
              <a:t> по графику функции</a:t>
            </a:r>
            <a:r>
              <a:t> </a:t>
            </a:r>
            <a:r>
              <a:rPr i="1"/>
              <a:t>y=ax²+bx+c</a:t>
            </a:r>
            <a:r>
              <a:rPr i="1"/>
              <a:t>,</a:t>
            </a:r>
            <a:r>
              <a:t> </a:t>
            </a:r>
            <a:r>
              <a:t>изображенному </a:t>
            </a:r>
            <a:endParaRPr sz="4900"/>
          </a:p>
          <a:p>
            <a:pPr>
              <a:lnSpc>
                <a:spcPct val="80000"/>
              </a:lnSpc>
              <a:buSzTx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</a:t>
            </a:r>
            <a:r>
              <a:t>   на рисунке.</a:t>
            </a:r>
          </a:p>
        </p:txBody>
      </p:sp>
      <p:sp>
        <p:nvSpPr>
          <p:cNvPr id="257" name="Прямоугольник 3"/>
          <p:cNvSpPr txBox="1"/>
          <p:nvPr/>
        </p:nvSpPr>
        <p:spPr>
          <a:xfrm>
            <a:off x="7832398" y="6211668"/>
            <a:ext cx="1265883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C00000"/>
                </a:solidFill>
              </a:defRPr>
            </a:lvl1pPr>
          </a:lstStyle>
          <a:p>
            <a:pPr/>
            <a:r>
              <a:t>ОГЭ-9</a:t>
            </a:r>
          </a:p>
        </p:txBody>
      </p:sp>
      <p:sp>
        <p:nvSpPr>
          <p:cNvPr id="258" name="Прямоугольник 4"/>
          <p:cNvSpPr txBox="1"/>
          <p:nvPr/>
        </p:nvSpPr>
        <p:spPr>
          <a:xfrm>
            <a:off x="1017320" y="1484783"/>
            <a:ext cx="638928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C00000"/>
                </a:solidFill>
              </a:defRPr>
            </a:lvl1pPr>
          </a:lstStyle>
          <a:p>
            <a:pPr/>
            <a:r>
              <a:t>Тип1. Алгоритм решения</a:t>
            </a:r>
          </a:p>
        </p:txBody>
      </p:sp>
      <p:sp>
        <p:nvSpPr>
          <p:cNvPr id="259" name="Овал 8"/>
          <p:cNvSpPr/>
          <p:nvPr/>
        </p:nvSpPr>
        <p:spPr>
          <a:xfrm>
            <a:off x="1928794" y="3857628"/>
            <a:ext cx="142877" cy="142877"/>
          </a:xfrm>
          <a:prstGeom prst="ellipse">
            <a:avLst/>
          </a:prstGeom>
          <a:solidFill>
            <a:srgbClr val="FF0000"/>
          </a:solidFill>
          <a:ln w="15875" cap="rnd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0" name="Прямоугольник 10"/>
          <p:cNvSpPr txBox="1"/>
          <p:nvPr/>
        </p:nvSpPr>
        <p:spPr>
          <a:xfrm>
            <a:off x="4046216" y="2643182"/>
            <a:ext cx="1603584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C00000"/>
                </a:solidFill>
              </a:defRPr>
            </a:lvl1pPr>
          </a:lstStyle>
          <a:p>
            <a:pPr/>
            <a:r>
              <a:t>Действие 1</a:t>
            </a:r>
          </a:p>
        </p:txBody>
      </p:sp>
      <p:sp>
        <p:nvSpPr>
          <p:cNvPr id="261" name="Прямая соединительная линия 12"/>
          <p:cNvSpPr/>
          <p:nvPr/>
        </p:nvSpPr>
        <p:spPr>
          <a:xfrm>
            <a:off x="2143107" y="2500305"/>
            <a:ext cx="1071571" cy="1589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2" name="Прямая со стрелкой 14"/>
          <p:cNvSpPr/>
          <p:nvPr/>
        </p:nvSpPr>
        <p:spPr>
          <a:xfrm>
            <a:off x="3143239" y="2643182"/>
            <a:ext cx="785819" cy="785819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63" name="Прямоугольник 15"/>
          <p:cNvSpPr txBox="1"/>
          <p:nvPr/>
        </p:nvSpPr>
        <p:spPr>
          <a:xfrm>
            <a:off x="4189091" y="3143248"/>
            <a:ext cx="2374390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/>
            </a:pPr>
            <a:r>
              <a:t>3=</a:t>
            </a:r>
            <a:r>
              <a:t>a×0²+b×0+c</a:t>
            </a:r>
          </a:p>
        </p:txBody>
      </p:sp>
      <p:sp>
        <p:nvSpPr>
          <p:cNvPr id="264" name="Прямоугольник 16"/>
          <p:cNvSpPr txBox="1"/>
          <p:nvPr/>
        </p:nvSpPr>
        <p:spPr>
          <a:xfrm>
            <a:off x="4189091" y="3643314"/>
            <a:ext cx="655946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/>
            </a:pPr>
            <a:r>
              <a:t>3=</a:t>
            </a:r>
            <a:r>
              <a:t>c</a:t>
            </a:r>
          </a:p>
        </p:txBody>
      </p:sp>
      <p:sp>
        <p:nvSpPr>
          <p:cNvPr id="265" name="Прямоугольник 17"/>
          <p:cNvSpPr txBox="1"/>
          <p:nvPr/>
        </p:nvSpPr>
        <p:spPr>
          <a:xfrm>
            <a:off x="4117654" y="4071942"/>
            <a:ext cx="1625759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400">
                <a:solidFill>
                  <a:srgbClr val="C00000"/>
                </a:solidFill>
              </a:defRPr>
            </a:pPr>
            <a:r>
              <a:t>Действие </a:t>
            </a:r>
            <a:r>
              <a:t>2</a:t>
            </a:r>
          </a:p>
        </p:txBody>
      </p:sp>
      <p:sp>
        <p:nvSpPr>
          <p:cNvPr id="266" name="Овал 18"/>
          <p:cNvSpPr/>
          <p:nvPr/>
        </p:nvSpPr>
        <p:spPr>
          <a:xfrm>
            <a:off x="1500165" y="4143380"/>
            <a:ext cx="214315" cy="214315"/>
          </a:xfrm>
          <a:prstGeom prst="ellipse">
            <a:avLst/>
          </a:prstGeom>
          <a:solidFill>
            <a:srgbClr val="FF0000"/>
          </a:solidFill>
          <a:ln w="15875" cap="rnd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7" name="Прямоугольник 20"/>
          <p:cNvSpPr txBox="1"/>
          <p:nvPr/>
        </p:nvSpPr>
        <p:spPr>
          <a:xfrm>
            <a:off x="3689025" y="4786322"/>
            <a:ext cx="1265883" cy="676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        -b</a:t>
            </a:r>
          </a:p>
          <a:p>
            <a:pPr>
              <a:defRPr sz="2000"/>
            </a:pPr>
            <a:r>
              <a:t>x₀=  2a</a:t>
            </a:r>
          </a:p>
        </p:txBody>
      </p:sp>
      <p:sp>
        <p:nvSpPr>
          <p:cNvPr id="268" name="Прямая соединительная линия 22"/>
          <p:cNvSpPr/>
          <p:nvPr/>
        </p:nvSpPr>
        <p:spPr>
          <a:xfrm>
            <a:off x="4143371" y="5143512"/>
            <a:ext cx="285753" cy="1589"/>
          </a:xfrm>
          <a:prstGeom prst="line">
            <a:avLst/>
          </a:prstGeom>
          <a:ln w="25400" cap="rnd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9" name="Прямоугольник 24"/>
          <p:cNvSpPr txBox="1"/>
          <p:nvPr/>
        </p:nvSpPr>
        <p:spPr>
          <a:xfrm>
            <a:off x="3546150" y="4500569"/>
            <a:ext cx="193015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Формула вершины:</a:t>
            </a:r>
          </a:p>
        </p:txBody>
      </p:sp>
      <p:sp>
        <p:nvSpPr>
          <p:cNvPr id="270" name="Прямоугольник 25"/>
          <p:cNvSpPr txBox="1"/>
          <p:nvPr/>
        </p:nvSpPr>
        <p:spPr>
          <a:xfrm>
            <a:off x="5117785" y="4786322"/>
            <a:ext cx="105157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        </a:t>
            </a:r>
            <a:r>
              <a:t> </a:t>
            </a:r>
            <a:r>
              <a:rPr sz="2000"/>
              <a:t>-b</a:t>
            </a:r>
            <a:endParaRPr sz="2000"/>
          </a:p>
          <a:p>
            <a:pPr>
              <a:defRPr sz="2000"/>
            </a:pPr>
            <a:r>
              <a:t>-</a:t>
            </a:r>
            <a:r>
              <a:t>1=  2a</a:t>
            </a:r>
          </a:p>
        </p:txBody>
      </p:sp>
      <p:sp>
        <p:nvSpPr>
          <p:cNvPr id="271" name="Прямая соединительная линия 26"/>
          <p:cNvSpPr/>
          <p:nvPr/>
        </p:nvSpPr>
        <p:spPr>
          <a:xfrm>
            <a:off x="5572131" y="5143512"/>
            <a:ext cx="285753" cy="1589"/>
          </a:xfrm>
          <a:prstGeom prst="line">
            <a:avLst/>
          </a:prstGeom>
          <a:ln w="25400" cap="rnd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2" name="Прямоугольник 23"/>
          <p:cNvSpPr txBox="1"/>
          <p:nvPr/>
        </p:nvSpPr>
        <p:spPr>
          <a:xfrm>
            <a:off x="3760464" y="5143512"/>
            <a:ext cx="105156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            </a:t>
            </a:r>
          </a:p>
          <a:p>
            <a:pPr>
              <a:defRPr sz="2000"/>
            </a:pPr>
            <a:r>
              <a:t>b= 2a  </a:t>
            </a:r>
          </a:p>
        </p:txBody>
      </p:sp>
      <p:sp>
        <p:nvSpPr>
          <p:cNvPr id="273" name="Прямоугольник 32"/>
          <p:cNvSpPr txBox="1"/>
          <p:nvPr/>
        </p:nvSpPr>
        <p:spPr>
          <a:xfrm>
            <a:off x="6403669" y="2643182"/>
            <a:ext cx="1625760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C00000"/>
                </a:solidFill>
              </a:defRPr>
            </a:lvl1pPr>
          </a:lstStyle>
          <a:p>
            <a:pPr/>
            <a:r>
              <a:t>Действие 3</a:t>
            </a:r>
          </a:p>
        </p:txBody>
      </p:sp>
      <p:sp>
        <p:nvSpPr>
          <p:cNvPr id="274" name="Прямоугольник 33"/>
          <p:cNvSpPr txBox="1"/>
          <p:nvPr/>
        </p:nvSpPr>
        <p:spPr>
          <a:xfrm>
            <a:off x="2117390" y="3786189"/>
            <a:ext cx="65170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FFFFFF"/>
                </a:solidFill>
              </a:defRPr>
            </a:pPr>
            <a:r>
              <a:t>(0</a:t>
            </a:r>
            <a:r>
              <a:t>;</a:t>
            </a:r>
            <a:r>
              <a:t>3) </a:t>
            </a:r>
          </a:p>
        </p:txBody>
      </p:sp>
      <p:sp>
        <p:nvSpPr>
          <p:cNvPr id="275" name="Прямоугольник 36"/>
          <p:cNvSpPr txBox="1"/>
          <p:nvPr/>
        </p:nvSpPr>
        <p:spPr>
          <a:xfrm>
            <a:off x="1188695" y="4357694"/>
            <a:ext cx="71793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FFFFFF"/>
                </a:solidFill>
              </a:defRPr>
            </a:pPr>
            <a:r>
              <a:t>(-1</a:t>
            </a:r>
            <a:r>
              <a:t>;</a:t>
            </a:r>
            <a:r>
              <a:t>2) </a:t>
            </a:r>
          </a:p>
        </p:txBody>
      </p:sp>
      <p:sp>
        <p:nvSpPr>
          <p:cNvPr id="276" name="Прямоугольник 38"/>
          <p:cNvSpPr txBox="1"/>
          <p:nvPr/>
        </p:nvSpPr>
        <p:spPr>
          <a:xfrm>
            <a:off x="5760728" y="3714751"/>
            <a:ext cx="3337552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2=a×(-1)²+2a×(-1)+3</a:t>
            </a:r>
          </a:p>
        </p:txBody>
      </p:sp>
      <p:sp>
        <p:nvSpPr>
          <p:cNvPr id="277" name="Прямоугольник 39"/>
          <p:cNvSpPr txBox="1"/>
          <p:nvPr/>
        </p:nvSpPr>
        <p:spPr>
          <a:xfrm>
            <a:off x="6832297" y="4143380"/>
            <a:ext cx="1051570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2=a+3</a:t>
            </a:r>
          </a:p>
        </p:txBody>
      </p:sp>
      <p:sp>
        <p:nvSpPr>
          <p:cNvPr id="278" name="Прямоугольник 40"/>
          <p:cNvSpPr txBox="1"/>
          <p:nvPr/>
        </p:nvSpPr>
        <p:spPr>
          <a:xfrm>
            <a:off x="6903736" y="4500569"/>
            <a:ext cx="652300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a=1</a:t>
            </a:r>
          </a:p>
        </p:txBody>
      </p:sp>
      <p:sp>
        <p:nvSpPr>
          <p:cNvPr id="279" name="Прямоугольник 41"/>
          <p:cNvSpPr txBox="1"/>
          <p:nvPr/>
        </p:nvSpPr>
        <p:spPr>
          <a:xfrm>
            <a:off x="6260794" y="5000635"/>
            <a:ext cx="2044835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b=2a=2×1=2</a:t>
            </a:r>
          </a:p>
        </p:txBody>
      </p:sp>
      <p:sp>
        <p:nvSpPr>
          <p:cNvPr id="280" name="Прямая со стрелкой 42"/>
          <p:cNvSpPr/>
          <p:nvPr/>
        </p:nvSpPr>
        <p:spPr>
          <a:xfrm>
            <a:off x="1500165" y="4714883"/>
            <a:ext cx="2214580" cy="642943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1" name="Прямая со стрелкой 44"/>
          <p:cNvSpPr/>
          <p:nvPr/>
        </p:nvSpPr>
        <p:spPr>
          <a:xfrm flipV="1">
            <a:off x="1857356" y="2500306"/>
            <a:ext cx="1000133" cy="2000265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2" name="Прямая со стрелкой 46"/>
          <p:cNvSpPr/>
          <p:nvPr/>
        </p:nvSpPr>
        <p:spPr>
          <a:xfrm>
            <a:off x="4786314" y="3143248"/>
            <a:ext cx="3714777" cy="642943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cxnSp>
        <p:nvCxnSpPr>
          <p:cNvPr id="283" name="Прямая со стрелкой 48"/>
          <p:cNvCxnSpPr>
            <a:stCxn id="269" idx="0"/>
            <a:endCxn id="277" idx="0"/>
          </p:cNvCxnSpPr>
          <p:nvPr/>
        </p:nvCxnSpPr>
        <p:spPr>
          <a:xfrm flipV="1">
            <a:off x="4511224" y="4385950"/>
            <a:ext cx="2846859" cy="293690"/>
          </a:xfrm>
          <a:prstGeom prst="straightConnector1">
            <a:avLst/>
          </a:prstGeom>
          <a:ln w="25400" cap="rnd">
            <a:solidFill>
              <a:srgbClr val="C00000"/>
            </a:solidFill>
            <a:tailEnd type="triangle"/>
          </a:ln>
        </p:spPr>
      </p:cxnSp>
      <p:sp>
        <p:nvSpPr>
          <p:cNvPr id="284" name="Прямая со стрелкой 50"/>
          <p:cNvSpPr/>
          <p:nvPr/>
        </p:nvSpPr>
        <p:spPr>
          <a:xfrm flipV="1">
            <a:off x="2571736" y="2571743"/>
            <a:ext cx="428629" cy="1214447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5" name="Прямоугольник 57"/>
          <p:cNvSpPr txBox="1"/>
          <p:nvPr/>
        </p:nvSpPr>
        <p:spPr>
          <a:xfrm>
            <a:off x="6332232" y="5643578"/>
            <a:ext cx="1814945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/>
            </a:pPr>
            <a:r>
              <a:t>Ответ: </a:t>
            </a:r>
            <a:r>
              <a:t>b=2 </a:t>
            </a:r>
          </a:p>
        </p:txBody>
      </p:sp>
      <p:graphicFrame>
        <p:nvGraphicFramePr>
          <p:cNvPr id="286" name="Таблица 58"/>
          <p:cNvGraphicFramePr/>
          <p:nvPr/>
        </p:nvGraphicFramePr>
        <p:xfrm>
          <a:off x="142843" y="6286520"/>
          <a:ext cx="6096001" cy="21602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16024">
                <a:tc>
                  <a:txBody>
                    <a:bodyPr/>
                    <a:lstStyle/>
                    <a:p>
                      <a:pPr algn="l">
                        <a:defRPr b="1" sz="2800"/>
                      </a:pPr>
                      <a:r>
                        <a:t>1) </a:t>
                      </a:r>
                      <a:r>
                        <a:t>-2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2800"/>
                      </a:pPr>
                      <a:r>
                        <a:t>2) </a:t>
                      </a:r>
                      <a: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1" i="1" sz="2800">
                          <a:solidFill>
                            <a:srgbClr val="C00000"/>
                          </a:solidFill>
                        </a:defRPr>
                      </a:pPr>
                      <a:r>
                        <a:t>3)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2800"/>
                      </a:pPr>
                      <a:r>
                        <a:t>4)</a:t>
                      </a:r>
                      <a:r>
                        <a:t> 3</a:t>
                      </a:r>
                      <a:r>
                        <a:t>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r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mph" nodeType="afterEffect" presetSubtype="0" presetID="35" grpId="3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Class="entr" nodeType="after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Class="entr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mph" nodeType="afterEffect" presetSubtype="0" presetID="35" grpId="14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Class="entr" nodeType="afterEffect" presetSubtype="8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4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Class="entr" nodeType="afterEffect" presetSubtype="4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Class="entr" nodeType="afterEffect" presetSubtype="4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Class="entr" nodeType="afterEffect" presetSubtype="8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Class="entr" nodeType="afterEffect" presetSubtype="8" presetID="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Class="entr" nodeType="afterEffect" presetSubtype="8" presetID="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Class="entr" nodeType="afterEffect" presetSubtype="4" presetID="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Class="entr" nodeType="clickEffect" presetSubtype="4" presetID="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Class="exit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Class="exit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Class="exit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Class="exit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Class="exit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Class="exit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Class="exit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Class="path" nodeType="afterEffect" presetSubtype="0" presetID="-1" grpId="3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869 -0.111469" origin="layout" pathEditMode="relative">
                                      <p:cBhvr>
                                        <p:cTn id="136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Class="path" nodeType="afterEffect" presetSubtype="0" presetID="-1" grpId="3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-0.053645" origin="layout" pathEditMode="relative">
                                      <p:cBhvr>
                                        <p:cTn id="139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Class="path" nodeType="afterEffect" presetSubtype="0" presetID="-1" grpId="3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-0.175073" origin="layout" pathEditMode="relative">
                                      <p:cBhvr>
                                        <p:cTn id="142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Class="entr" nodeType="clickEffect" presetSubtype="4" presetID="2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Class="entr" nodeType="afterEffect" presetSubtype="4" presetID="2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Class="entr" nodeType="afterEffect" presetSubtype="8" presetID="2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Class="entr" nodeType="afterEffect" presetSubtype="8" presetID="2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Class="entr" nodeType="afterEffect" presetSubtype="4" presetID="2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Class="entr" nodeType="afterEffect" presetSubtype="4" presetID="2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500"/>
                            </p:stCondLst>
                            <p:childTnLst>
                              <p:par>
                                <p:cTn id="175" presetClass="entr" nodeType="afterEffect" presetSubtype="4" presetID="2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0"/>
                            </p:stCondLst>
                            <p:childTnLst>
                              <p:par>
                                <p:cTn id="180" presetClass="exit" nodeType="afterEffect" presetSubtype="0" presetID="1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0"/>
                            </p:stCondLst>
                            <p:childTnLst>
                              <p:par>
                                <p:cTn id="183" presetClass="exit" nodeType="afterEffect" presetSubtype="0" presetID="1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0"/>
                            </p:stCondLst>
                            <p:childTnLst>
                              <p:par>
                                <p:cTn id="186" presetClass="exit" nodeType="afterEffect" presetSubtype="0" presetID="1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0"/>
                            </p:stCondLst>
                            <p:childTnLst>
                              <p:par>
                                <p:cTn id="189" presetClass="entr" nodeType="afterEffect" presetSubtype="4" presetID="2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500"/>
                            </p:stCondLst>
                            <p:childTnLst>
                              <p:par>
                                <p:cTn id="194" presetClass="entr" nodeType="afterEffect" presetSubtype="8" presetID="2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5" grpId="15"/>
      <p:bldP build="whole" bldLvl="1" animBg="1" rev="0" advAuto="0" spid="273" grpId="23"/>
      <p:bldP build="whole" bldLvl="1" animBg="1" rev="0" advAuto="0" spid="264" grpId="9"/>
      <p:bldP build="whole" bldLvl="1" animBg="1" rev="0" advAuto="0" spid="269" grpId="16"/>
      <p:bldP build="whole" bldLvl="1" animBg="1" rev="0" advAuto="0" spid="260" grpId="1"/>
      <p:bldP build="whole" bldLvl="1" animBg="1" rev="0" advAuto="0" spid="261" grpId="6"/>
      <p:bldP build="whole" bldLvl="1" animBg="1" rev="0" advAuto="0" spid="270" grpId="20"/>
      <p:bldP build="whole" bldLvl="1" animBg="1" rev="0" advAuto="0" spid="284" grpId="5"/>
      <p:bldP build="whole" bldLvl="1" animBg="1" rev="0" advAuto="0" spid="278" grpId="39"/>
      <p:bldP build="whole" bldLvl="1" animBg="1" rev="0" advAuto="0" spid="266" grpId="13"/>
      <p:bldP build="whole" bldLvl="1" animBg="1" rev="0" advAuto="0" spid="266" grpId="14"/>
      <p:bldP build="whole" bldLvl="1" animBg="1" rev="0" advAuto="0" spid="281" grpId="43"/>
      <p:bldP build="whole" bldLvl="1" animBg="1" rev="0" advAuto="0" spid="269" grpId="25"/>
      <p:bldP build="whole" bldLvl="1" animBg="1" rev="0" advAuto="0" spid="262" grpId="7"/>
      <p:bldP build="whole" bldLvl="1" animBg="1" rev="0" advAuto="0" spid="270" grpId="28"/>
      <p:bldP build="whole" bldLvl="1" animBg="1" rev="0" advAuto="0" spid="268" grpId="18"/>
      <p:bldP build="whole" bldLvl="1" animBg="1" rev="0" advAuto="0" spid="284" grpId="12"/>
      <p:bldP build="whole" bldLvl="1" animBg="1" rev="0" advAuto="0" spid="262" grpId="11"/>
      <p:bldP build="whole" bldLvl="1" animBg="1" rev="0" advAuto="0" spid="259" grpId="2"/>
      <p:bldP build="whole" bldLvl="1" animBg="1" rev="0" advAuto="0" spid="259" grpId="3"/>
      <p:bldP build="whole" bldLvl="1" animBg="1" rev="0" advAuto="0" spid="283" grpId="36"/>
      <p:bldP build="whole" bldLvl="1" animBg="1" rev="0" advAuto="0" spid="283" grpId="41"/>
      <p:bldP build="whole" bldLvl="1" animBg="1" rev="0" advAuto="0" spid="268" grpId="27"/>
      <p:bldP build="whole" bldLvl="1" animBg="1" rev="0" advAuto="0" spid="263" grpId="8"/>
      <p:bldP build="whole" bldLvl="1" animBg="1" rev="0" advAuto="0" spid="286" grpId="45"/>
      <p:bldP build="whole" bldLvl="1" animBg="1" rev="0" advAuto="0" spid="271" grpId="21"/>
      <p:bldP build="whole" bldLvl="1" animBg="1" rev="0" advAuto="0" spid="280" grpId="19"/>
      <p:bldP build="whole" bldLvl="1" animBg="1" rev="0" advAuto="0" spid="272" grpId="22"/>
      <p:bldP build="whole" bldLvl="1" animBg="1" rev="0" advAuto="0" spid="265" grpId="10"/>
      <p:bldP build="whole" bldLvl="1" animBg="1" rev="0" advAuto="0" spid="267" grpId="17"/>
      <p:bldP build="whole" bldLvl="1" animBg="1" rev="0" advAuto="0" spid="274" grpId="4"/>
      <p:bldP build="whole" bldLvl="1" animBg="1" rev="0" advAuto="0" spid="285" grpId="44"/>
      <p:bldP build="whole" bldLvl="1" animBg="1" rev="0" advAuto="0" spid="271" grpId="29"/>
      <p:bldP build="whole" bldLvl="1" animBg="1" rev="0" advAuto="0" spid="263" grpId="24"/>
      <p:bldP build="whole" bldLvl="1" animBg="1" rev="0" advAuto="0" spid="280" grpId="30"/>
      <p:bldP build="whole" bldLvl="1" animBg="1" rev="0" advAuto="0" spid="267" grpId="26"/>
      <p:bldP build="whole" bldLvl="1" animBg="1" rev="0" advAuto="0" spid="277" grpId="38"/>
      <p:bldP build="whole" bldLvl="1" animBg="1" rev="0" advAuto="0" spid="282" grpId="37"/>
      <p:bldP build="whole" bldLvl="1" animBg="1" rev="0" advAuto="0" spid="276" grpId="35"/>
      <p:bldP build="whole" bldLvl="1" animBg="1" rev="0" advAuto="0" spid="281" grpId="34"/>
      <p:bldP build="whole" bldLvl="1" animBg="1" rev="0" advAuto="0" spid="279" grpId="40"/>
      <p:bldP build="whole" bldLvl="1" animBg="1" rev="0" advAuto="0" spid="282" grpId="4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Заголовок 1"/>
          <p:cNvSpPr txBox="1"/>
          <p:nvPr>
            <p:ph type="title"/>
          </p:nvPr>
        </p:nvSpPr>
        <p:spPr>
          <a:xfrm>
            <a:off x="1176866" y="915336"/>
            <a:ext cx="6798734" cy="130386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Чтение графиков функций</a:t>
            </a:r>
          </a:p>
        </p:txBody>
      </p:sp>
      <p:sp>
        <p:nvSpPr>
          <p:cNvPr id="289" name="Содержимое 2"/>
          <p:cNvSpPr txBox="1"/>
          <p:nvPr>
            <p:ph type="body" sz="quarter" idx="1"/>
          </p:nvPr>
        </p:nvSpPr>
        <p:spPr>
          <a:xfrm>
            <a:off x="3357553" y="3929065"/>
            <a:ext cx="857257" cy="64294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SzTx/>
              <a:buNone/>
              <a:defRPr sz="1600"/>
            </a:pPr>
            <a:r>
              <a:t>     </a:t>
            </a:r>
            <a:r>
              <a:t> </a:t>
            </a:r>
            <a:r>
              <a:t> </a:t>
            </a:r>
            <a:r>
              <a:t>k</a:t>
            </a:r>
          </a:p>
          <a:p>
            <a:pPr>
              <a:lnSpc>
                <a:spcPct val="80000"/>
              </a:lnSpc>
              <a:buSzTx/>
              <a:buNone/>
              <a:defRPr sz="1600"/>
            </a:pPr>
            <a:r>
              <a:t>-1=</a:t>
            </a:r>
            <a:r>
              <a:t> 1</a:t>
            </a:r>
          </a:p>
        </p:txBody>
      </p:sp>
      <p:sp>
        <p:nvSpPr>
          <p:cNvPr id="290" name="Прямоугольник 3"/>
          <p:cNvSpPr txBox="1"/>
          <p:nvPr/>
        </p:nvSpPr>
        <p:spPr>
          <a:xfrm>
            <a:off x="1188696" y="1428736"/>
            <a:ext cx="528135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600">
                <a:solidFill>
                  <a:srgbClr val="C00000"/>
                </a:solidFill>
              </a:defRPr>
            </a:lvl1pPr>
          </a:lstStyle>
          <a:p>
            <a:pPr/>
            <a:r>
              <a:t>Тип2. Алгоритм решения</a:t>
            </a:r>
          </a:p>
        </p:txBody>
      </p:sp>
      <p:pic>
        <p:nvPicPr>
          <p:cNvPr id="29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662" y="3000372"/>
            <a:ext cx="2214579" cy="2854939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Прямоугольник 5"/>
          <p:cNvSpPr txBox="1"/>
          <p:nvPr/>
        </p:nvSpPr>
        <p:spPr>
          <a:xfrm>
            <a:off x="1188695" y="2071678"/>
            <a:ext cx="4480561" cy="88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Найдите значение </a:t>
            </a:r>
            <a:r>
              <a:t>k</a:t>
            </a:r>
            <a:r>
              <a:t>  по графику функции</a:t>
            </a:r>
            <a:r>
              <a:t> 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k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y=</a:t>
            </a:r>
            <a:r>
              <a:t> </a:t>
            </a:r>
            <a:r>
              <a:t>x    </a:t>
            </a:r>
            <a:r>
              <a:t>,изображенному на рисунке</a:t>
            </a:r>
          </a:p>
        </p:txBody>
      </p:sp>
      <p:sp>
        <p:nvSpPr>
          <p:cNvPr id="293" name="Прямая соединительная линия 7"/>
          <p:cNvSpPr/>
          <p:nvPr/>
        </p:nvSpPr>
        <p:spPr>
          <a:xfrm>
            <a:off x="1428728" y="2714619"/>
            <a:ext cx="214315" cy="1589"/>
          </a:xfrm>
          <a:prstGeom prst="line">
            <a:avLst/>
          </a:prstGeom>
          <a:ln w="25400" cap="rnd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4" name="Прямоугольник 8"/>
          <p:cNvSpPr txBox="1"/>
          <p:nvPr/>
        </p:nvSpPr>
        <p:spPr>
          <a:xfrm>
            <a:off x="3689025" y="3000372"/>
            <a:ext cx="1603585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C00000"/>
                </a:solidFill>
              </a:defRPr>
            </a:lvl1pPr>
          </a:lstStyle>
          <a:p>
            <a:pPr/>
            <a:r>
              <a:t>Действие 1</a:t>
            </a:r>
          </a:p>
        </p:txBody>
      </p:sp>
      <p:sp>
        <p:nvSpPr>
          <p:cNvPr id="295" name="Овал 9"/>
          <p:cNvSpPr/>
          <p:nvPr/>
        </p:nvSpPr>
        <p:spPr>
          <a:xfrm>
            <a:off x="1571603" y="4000503"/>
            <a:ext cx="214315" cy="214315"/>
          </a:xfrm>
          <a:prstGeom prst="ellipse">
            <a:avLst/>
          </a:prstGeom>
          <a:solidFill>
            <a:srgbClr val="FF0000"/>
          </a:solidFill>
          <a:ln w="15875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6" name="Прямоугольник 10"/>
          <p:cNvSpPr txBox="1"/>
          <p:nvPr/>
        </p:nvSpPr>
        <p:spPr>
          <a:xfrm>
            <a:off x="974382" y="3643314"/>
            <a:ext cx="63595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(-1;1)</a:t>
            </a:r>
          </a:p>
        </p:txBody>
      </p:sp>
      <p:sp>
        <p:nvSpPr>
          <p:cNvPr id="297" name="Прямая соединительная линия 12"/>
          <p:cNvSpPr/>
          <p:nvPr/>
        </p:nvSpPr>
        <p:spPr>
          <a:xfrm>
            <a:off x="1214413" y="2928934"/>
            <a:ext cx="428629" cy="1589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8" name="Прямая со стрелкой 14"/>
          <p:cNvSpPr/>
          <p:nvPr/>
        </p:nvSpPr>
        <p:spPr>
          <a:xfrm flipV="1">
            <a:off x="1352817" y="3000372"/>
            <a:ext cx="75912" cy="642943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9" name="Прямая со стрелкой 15"/>
          <p:cNvSpPr/>
          <p:nvPr/>
        </p:nvSpPr>
        <p:spPr>
          <a:xfrm>
            <a:off x="1785917" y="2928934"/>
            <a:ext cx="1785951" cy="857257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00" name="Прямая соединительная линия 19"/>
          <p:cNvSpPr/>
          <p:nvPr/>
        </p:nvSpPr>
        <p:spPr>
          <a:xfrm>
            <a:off x="3786182" y="4214817"/>
            <a:ext cx="214315" cy="1589"/>
          </a:xfrm>
          <a:prstGeom prst="line">
            <a:avLst/>
          </a:prstGeom>
          <a:ln w="25400" cap="rnd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1" name="Прямоугольник 20"/>
          <p:cNvSpPr txBox="1"/>
          <p:nvPr/>
        </p:nvSpPr>
        <p:spPr>
          <a:xfrm>
            <a:off x="4689157" y="4071942"/>
            <a:ext cx="68829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k=-1</a:t>
            </a:r>
          </a:p>
        </p:txBody>
      </p:sp>
      <p:sp>
        <p:nvSpPr>
          <p:cNvPr id="302" name="Прямоугольник 21"/>
          <p:cNvSpPr txBox="1"/>
          <p:nvPr/>
        </p:nvSpPr>
        <p:spPr>
          <a:xfrm>
            <a:off x="5117786" y="5072074"/>
            <a:ext cx="1822411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/>
            </a:pPr>
            <a:r>
              <a:t>Ответ: </a:t>
            </a:r>
            <a:r>
              <a:t>k=-1</a:t>
            </a:r>
          </a:p>
        </p:txBody>
      </p:sp>
      <p:sp>
        <p:nvSpPr>
          <p:cNvPr id="303" name="Прямоугольник 22"/>
          <p:cNvSpPr txBox="1"/>
          <p:nvPr/>
        </p:nvSpPr>
        <p:spPr>
          <a:xfrm>
            <a:off x="7832398" y="6211668"/>
            <a:ext cx="1265883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C00000"/>
                </a:solidFill>
              </a:defRPr>
            </a:lvl1pPr>
          </a:lstStyle>
          <a:p>
            <a:pPr/>
            <a:r>
              <a:t>ОГЭ-9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r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mph" nodeType="afterEffect" presetSubtype="0" presetID="35" grpId="3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5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Class="entr" nodeType="after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Class="entr" nodeType="with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Class="entr" nodeType="after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Class="entr" nodeType="after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50"/>
                            </p:stCondLst>
                            <p:childTnLst>
                              <p:par>
                                <p:cTn id="56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Class="entr" nodeType="after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8" grpId="12"/>
      <p:bldP build="p" bldLvl="1" animBg="1" rev="0" advAuto="0" spid="289" grpId="8"/>
      <p:bldP build="whole" bldLvl="1" animBg="1" rev="0" advAuto="0" spid="294" grpId="1"/>
      <p:bldP build="whole" bldLvl="1" animBg="1" rev="0" advAuto="0" spid="295" grpId="2"/>
      <p:bldP build="whole" bldLvl="1" animBg="1" rev="0" advAuto="0" spid="297" grpId="6"/>
      <p:bldP build="whole" bldLvl="1" animBg="1" rev="0" advAuto="0" spid="295" grpId="3"/>
      <p:bldP build="whole" bldLvl="1" animBg="1" rev="0" advAuto="0" spid="300" grpId="9"/>
      <p:bldP build="whole" bldLvl="1" animBg="1" rev="0" advAuto="0" spid="299" grpId="7"/>
      <p:bldP build="whole" bldLvl="1" animBg="1" rev="0" advAuto="0" spid="302" grpId="13"/>
      <p:bldP build="whole" bldLvl="1" animBg="1" rev="0" advAuto="0" spid="299" grpId="11"/>
      <p:bldP build="whole" bldLvl="1" animBg="1" rev="0" advAuto="0" spid="298" grpId="5"/>
      <p:bldP build="whole" bldLvl="1" animBg="1" rev="0" advAuto="0" spid="296" grpId="4"/>
      <p:bldP build="whole" bldLvl="1" animBg="1" rev="0" advAuto="0" spid="301" grpId="1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Заголовок 1"/>
          <p:cNvSpPr txBox="1"/>
          <p:nvPr>
            <p:ph type="title"/>
          </p:nvPr>
        </p:nvSpPr>
        <p:spPr>
          <a:xfrm>
            <a:off x="1176866" y="915336"/>
            <a:ext cx="6798734" cy="130386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Чтение графиков функций</a:t>
            </a:r>
          </a:p>
        </p:txBody>
      </p:sp>
      <p:sp>
        <p:nvSpPr>
          <p:cNvPr id="306" name="Прямоугольник 3"/>
          <p:cNvSpPr txBox="1"/>
          <p:nvPr/>
        </p:nvSpPr>
        <p:spPr>
          <a:xfrm>
            <a:off x="1117258" y="1500174"/>
            <a:ext cx="528135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600">
                <a:solidFill>
                  <a:srgbClr val="C00000"/>
                </a:solidFill>
              </a:defRPr>
            </a:lvl1pPr>
          </a:lstStyle>
          <a:p>
            <a:pPr/>
            <a:r>
              <a:t>Тип3. Алгоритм решения</a:t>
            </a:r>
          </a:p>
        </p:txBody>
      </p:sp>
      <p:pic>
        <p:nvPicPr>
          <p:cNvPr id="30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081" y="3429000"/>
            <a:ext cx="3269377" cy="2714644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Прямоугольник 5"/>
          <p:cNvSpPr txBox="1"/>
          <p:nvPr/>
        </p:nvSpPr>
        <p:spPr>
          <a:xfrm>
            <a:off x="831505" y="2285992"/>
            <a:ext cx="4480562" cy="881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 рисунке изображён график функции </a:t>
            </a:r>
            <a:r>
              <a:t>y=f(x)</a:t>
            </a:r>
            <a:r>
              <a:t>. Какие из утверждений относительно этой функции неверны? Укажите их номера.</a:t>
            </a:r>
          </a:p>
        </p:txBody>
      </p:sp>
      <p:sp>
        <p:nvSpPr>
          <p:cNvPr id="309" name="Прямоугольник 6"/>
          <p:cNvSpPr txBox="1"/>
          <p:nvPr/>
        </p:nvSpPr>
        <p:spPr>
          <a:xfrm>
            <a:off x="4331967" y="3428999"/>
            <a:ext cx="3980528" cy="66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1) функция возрастает на промежутке   [</a:t>
            </a:r>
            <a:r>
              <a:t>-2</a:t>
            </a:r>
            <a:r>
              <a:t>;</a:t>
            </a:r>
            <a:r>
              <a:t>+∞)</a:t>
            </a:r>
            <a:r>
              <a:t> </a:t>
            </a:r>
          </a:p>
        </p:txBody>
      </p:sp>
      <p:sp>
        <p:nvSpPr>
          <p:cNvPr id="310" name="Прямая соединительная линия 8"/>
          <p:cNvSpPr/>
          <p:nvPr/>
        </p:nvSpPr>
        <p:spPr>
          <a:xfrm flipH="1">
            <a:off x="1643041" y="4929197"/>
            <a:ext cx="1589" cy="214315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11" name="Прямоугольник 9"/>
          <p:cNvSpPr txBox="1"/>
          <p:nvPr/>
        </p:nvSpPr>
        <p:spPr>
          <a:xfrm>
            <a:off x="1545885" y="5214949"/>
            <a:ext cx="28753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-2</a:t>
            </a:r>
          </a:p>
        </p:txBody>
      </p:sp>
      <p:sp>
        <p:nvSpPr>
          <p:cNvPr id="312" name="Прямоугольник 10"/>
          <p:cNvSpPr txBox="1"/>
          <p:nvPr/>
        </p:nvSpPr>
        <p:spPr>
          <a:xfrm>
            <a:off x="3689025" y="4643446"/>
            <a:ext cx="45339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+∞</a:t>
            </a:r>
          </a:p>
        </p:txBody>
      </p:sp>
      <p:sp>
        <p:nvSpPr>
          <p:cNvPr id="313" name="Прямая со стрелкой 12"/>
          <p:cNvSpPr/>
          <p:nvPr/>
        </p:nvSpPr>
        <p:spPr>
          <a:xfrm>
            <a:off x="1785917" y="5000635"/>
            <a:ext cx="928695" cy="857257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14" name="Прямая со стрелкой 13"/>
          <p:cNvSpPr/>
          <p:nvPr/>
        </p:nvSpPr>
        <p:spPr>
          <a:xfrm flipV="1">
            <a:off x="2714611" y="4429132"/>
            <a:ext cx="714382" cy="1428761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15" name="Прямоугольник 15"/>
          <p:cNvSpPr txBox="1"/>
          <p:nvPr/>
        </p:nvSpPr>
        <p:spPr>
          <a:xfrm rot="2395821">
            <a:off x="1690972" y="4895629"/>
            <a:ext cx="102848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убывает</a:t>
            </a:r>
          </a:p>
        </p:txBody>
      </p:sp>
      <p:sp>
        <p:nvSpPr>
          <p:cNvPr id="316" name="Прямоугольник 16"/>
          <p:cNvSpPr txBox="1"/>
          <p:nvPr/>
        </p:nvSpPr>
        <p:spPr>
          <a:xfrm rot="18207045">
            <a:off x="2562195" y="5358815"/>
            <a:ext cx="138118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FFFFFF"/>
                </a:solidFill>
              </a:defRPr>
            </a:pPr>
            <a:r>
              <a:t>возрастает</a:t>
            </a:r>
            <a:r>
              <a:rPr b="0" sz="1800"/>
              <a:t> </a:t>
            </a:r>
          </a:p>
        </p:txBody>
      </p:sp>
      <p:sp>
        <p:nvSpPr>
          <p:cNvPr id="317" name="Прямоугольник 17"/>
          <p:cNvSpPr txBox="1"/>
          <p:nvPr/>
        </p:nvSpPr>
        <p:spPr>
          <a:xfrm>
            <a:off x="4331968" y="3428999"/>
            <a:ext cx="3051833" cy="66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1) функция возрастает на промежутке   [</a:t>
            </a:r>
            <a:r>
              <a:t>-2</a:t>
            </a:r>
            <a:r>
              <a:t>;</a:t>
            </a:r>
            <a:r>
              <a:t>+∞)</a:t>
            </a:r>
            <a:r>
              <a:t> </a:t>
            </a:r>
          </a:p>
        </p:txBody>
      </p:sp>
      <p:sp>
        <p:nvSpPr>
          <p:cNvPr id="318" name="Прямоугольник 18"/>
          <p:cNvSpPr txBox="1"/>
          <p:nvPr/>
        </p:nvSpPr>
        <p:spPr>
          <a:xfrm>
            <a:off x="4331968" y="4214817"/>
            <a:ext cx="1368560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2) </a:t>
            </a:r>
            <a:r>
              <a:t>f(3)&gt;f(-3)</a:t>
            </a:r>
          </a:p>
        </p:txBody>
      </p:sp>
      <p:sp>
        <p:nvSpPr>
          <p:cNvPr id="319" name="Прямоугольник 19"/>
          <p:cNvSpPr txBox="1"/>
          <p:nvPr/>
        </p:nvSpPr>
        <p:spPr>
          <a:xfrm>
            <a:off x="4331968" y="4214817"/>
            <a:ext cx="1370048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2) </a:t>
            </a:r>
            <a:r>
              <a:t>f(3)&gt;f(-3)</a:t>
            </a:r>
          </a:p>
        </p:txBody>
      </p:sp>
      <p:sp>
        <p:nvSpPr>
          <p:cNvPr id="320" name="Прямоугольник 20"/>
          <p:cNvSpPr txBox="1"/>
          <p:nvPr/>
        </p:nvSpPr>
        <p:spPr>
          <a:xfrm>
            <a:off x="4403405" y="4714883"/>
            <a:ext cx="1114808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3) </a:t>
            </a:r>
            <a:r>
              <a:t>f(0)=-2</a:t>
            </a:r>
          </a:p>
        </p:txBody>
      </p:sp>
      <p:sp>
        <p:nvSpPr>
          <p:cNvPr id="321" name="Овал 21"/>
          <p:cNvSpPr/>
          <p:nvPr/>
        </p:nvSpPr>
        <p:spPr>
          <a:xfrm>
            <a:off x="2071670" y="5000635"/>
            <a:ext cx="142877" cy="142877"/>
          </a:xfrm>
          <a:prstGeom prst="ellipse">
            <a:avLst/>
          </a:prstGeom>
          <a:solidFill>
            <a:srgbClr val="C00000"/>
          </a:solidFill>
          <a:ln w="15875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2" name="Прямая со стрелкой 23"/>
          <p:cNvSpPr/>
          <p:nvPr/>
        </p:nvSpPr>
        <p:spPr>
          <a:xfrm flipH="1">
            <a:off x="2142314" y="5144306"/>
            <a:ext cx="1589" cy="428629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23" name="Прямоугольник 24"/>
          <p:cNvSpPr txBox="1"/>
          <p:nvPr/>
        </p:nvSpPr>
        <p:spPr>
          <a:xfrm>
            <a:off x="1760200" y="5429263"/>
            <a:ext cx="37141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-2 </a:t>
            </a:r>
          </a:p>
        </p:txBody>
      </p:sp>
      <p:sp>
        <p:nvSpPr>
          <p:cNvPr id="324" name="Прямоугольник 25"/>
          <p:cNvSpPr txBox="1"/>
          <p:nvPr/>
        </p:nvSpPr>
        <p:spPr>
          <a:xfrm>
            <a:off x="4403405" y="4714883"/>
            <a:ext cx="1116297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3) </a:t>
            </a:r>
            <a:r>
              <a:t>f(0)=-2</a:t>
            </a:r>
          </a:p>
        </p:txBody>
      </p:sp>
      <p:sp>
        <p:nvSpPr>
          <p:cNvPr id="325" name="Прямоугольник 26"/>
          <p:cNvSpPr txBox="1"/>
          <p:nvPr/>
        </p:nvSpPr>
        <p:spPr>
          <a:xfrm>
            <a:off x="4420178" y="5065438"/>
            <a:ext cx="3837651" cy="66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4) прямая </a:t>
            </a:r>
            <a:r>
              <a:t>y=2</a:t>
            </a:r>
            <a:r>
              <a:t>   пересекает график в точках</a:t>
            </a:r>
            <a:r>
              <a:t> (-2</a:t>
            </a:r>
            <a:r>
              <a:t>;2) и (5;2)</a:t>
            </a:r>
            <a:r>
              <a:rPr sz="1800"/>
              <a:t> </a:t>
            </a:r>
          </a:p>
        </p:txBody>
      </p:sp>
      <p:sp>
        <p:nvSpPr>
          <p:cNvPr id="326" name="Прямая соединительная линия 28"/>
          <p:cNvSpPr/>
          <p:nvPr/>
        </p:nvSpPr>
        <p:spPr>
          <a:xfrm>
            <a:off x="1142975" y="4500569"/>
            <a:ext cx="3143273" cy="1589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7" name="Овал 29"/>
          <p:cNvSpPr/>
          <p:nvPr/>
        </p:nvSpPr>
        <p:spPr>
          <a:xfrm>
            <a:off x="1571603" y="4429131"/>
            <a:ext cx="142877" cy="142877"/>
          </a:xfrm>
          <a:prstGeom prst="ellipse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8" name="Овал 30"/>
          <p:cNvSpPr/>
          <p:nvPr/>
        </p:nvSpPr>
        <p:spPr>
          <a:xfrm>
            <a:off x="3500430" y="4429131"/>
            <a:ext cx="142877" cy="142877"/>
          </a:xfrm>
          <a:prstGeom prst="ellipse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9" name="Прямоугольник 31"/>
          <p:cNvSpPr txBox="1"/>
          <p:nvPr/>
        </p:nvSpPr>
        <p:spPr>
          <a:xfrm>
            <a:off x="1617323" y="3929065"/>
            <a:ext cx="7364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(-2;2) </a:t>
            </a:r>
          </a:p>
        </p:txBody>
      </p:sp>
      <p:sp>
        <p:nvSpPr>
          <p:cNvPr id="330" name="Прямоугольник 32"/>
          <p:cNvSpPr txBox="1"/>
          <p:nvPr/>
        </p:nvSpPr>
        <p:spPr>
          <a:xfrm>
            <a:off x="3617588" y="4071942"/>
            <a:ext cx="58820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(5;2)</a:t>
            </a:r>
          </a:p>
        </p:txBody>
      </p:sp>
      <p:sp>
        <p:nvSpPr>
          <p:cNvPr id="331" name="Прямоугольник 33"/>
          <p:cNvSpPr txBox="1"/>
          <p:nvPr/>
        </p:nvSpPr>
        <p:spPr>
          <a:xfrm>
            <a:off x="4403405" y="5072074"/>
            <a:ext cx="3837651" cy="66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4) прямая </a:t>
            </a:r>
            <a:r>
              <a:t>y=2</a:t>
            </a:r>
            <a:r>
              <a:t>   пересекает график в точках</a:t>
            </a:r>
            <a:r>
              <a:t> (-2</a:t>
            </a:r>
            <a:r>
              <a:t>;2) и (5;2)</a:t>
            </a:r>
            <a:r>
              <a:rPr sz="1800"/>
              <a:t> </a:t>
            </a:r>
          </a:p>
        </p:txBody>
      </p:sp>
      <p:sp>
        <p:nvSpPr>
          <p:cNvPr id="332" name="Прямоугольник 34"/>
          <p:cNvSpPr txBox="1"/>
          <p:nvPr/>
        </p:nvSpPr>
        <p:spPr>
          <a:xfrm>
            <a:off x="6117917" y="4143380"/>
            <a:ext cx="1908825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Ответ: 34</a:t>
            </a:r>
          </a:p>
        </p:txBody>
      </p:sp>
      <p:sp>
        <p:nvSpPr>
          <p:cNvPr id="333" name="Прямоугольник 35"/>
          <p:cNvSpPr txBox="1"/>
          <p:nvPr/>
        </p:nvSpPr>
        <p:spPr>
          <a:xfrm>
            <a:off x="7832398" y="6211668"/>
            <a:ext cx="1265883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C00000"/>
                </a:solidFill>
              </a:defRPr>
            </a:lvl1pPr>
          </a:lstStyle>
          <a:p>
            <a:pPr/>
            <a:r>
              <a:t>ОГЭ-9</a:t>
            </a:r>
          </a:p>
        </p:txBody>
      </p:sp>
      <p:sp>
        <p:nvSpPr>
          <p:cNvPr id="334" name="Овал 36"/>
          <p:cNvSpPr/>
          <p:nvPr/>
        </p:nvSpPr>
        <p:spPr>
          <a:xfrm>
            <a:off x="2915816" y="4941168"/>
            <a:ext cx="144017" cy="144017"/>
          </a:xfrm>
          <a:prstGeom prst="ellipse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5" name="Прямая со стрелкой 38"/>
          <p:cNvSpPr/>
          <p:nvPr/>
        </p:nvSpPr>
        <p:spPr>
          <a:xfrm>
            <a:off x="2987824" y="5085184"/>
            <a:ext cx="2" cy="360041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36" name="Прямоугольник 43"/>
          <p:cNvSpPr txBox="1"/>
          <p:nvPr/>
        </p:nvSpPr>
        <p:spPr>
          <a:xfrm>
            <a:off x="3033544" y="5229199"/>
            <a:ext cx="47459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-1,5</a:t>
            </a:r>
          </a:p>
        </p:txBody>
      </p:sp>
      <p:sp>
        <p:nvSpPr>
          <p:cNvPr id="337" name="Овал 44"/>
          <p:cNvSpPr/>
          <p:nvPr/>
        </p:nvSpPr>
        <p:spPr>
          <a:xfrm>
            <a:off x="1331640" y="4941168"/>
            <a:ext cx="144017" cy="144017"/>
          </a:xfrm>
          <a:prstGeom prst="ellipse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8" name="Прямая со стрелкой 46"/>
          <p:cNvSpPr/>
          <p:nvPr/>
        </p:nvSpPr>
        <p:spPr>
          <a:xfrm flipV="1">
            <a:off x="1403648" y="3501007"/>
            <a:ext cx="1" cy="1512170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39" name="Прямоугольник 49"/>
          <p:cNvSpPr txBox="1"/>
          <p:nvPr/>
        </p:nvSpPr>
        <p:spPr>
          <a:xfrm>
            <a:off x="1593383" y="3428999"/>
            <a:ext cx="22320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340" name="Прямоугольник 37"/>
          <p:cNvSpPr txBox="1"/>
          <p:nvPr/>
        </p:nvSpPr>
        <p:spPr>
          <a:xfrm>
            <a:off x="2831769" y="4500569"/>
            <a:ext cx="22320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41" name="Прямоугольник 39"/>
          <p:cNvSpPr txBox="1"/>
          <p:nvPr/>
        </p:nvSpPr>
        <p:spPr>
          <a:xfrm>
            <a:off x="1188695" y="5143512"/>
            <a:ext cx="37141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-3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r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Class="entr" nodeType="after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xit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Class="exit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Class="exit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Class="exit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Class="exit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Class="exit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mph" nodeType="afterEffect" presetSubtype="0" presetID="35" grpId="2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"/>
                            </p:stCondLst>
                            <p:childTnLst>
                              <p:par>
                                <p:cTn id="88" presetClass="entr" nodeType="afterEffect" presetSubtype="8" presetID="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Class="entr" nodeType="afterEffect" presetSubtype="4" presetID="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Class="entr" nodeType="afterEffect" presetSubtype="8" presetID="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entr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mph" nodeType="afterEffect" presetSubtype="0" presetID="35" grpId="25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25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Class="entr" nodeType="afterEffect" presetSubtype="8" presetID="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Class="entr" nodeType="afterEffect" presetSubtype="4" presetID="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"/>
                            </p:stCondLst>
                            <p:childTnLst>
                              <p:par>
                                <p:cTn id="120" presetClass="entr" nodeType="afterEffect" presetSubtype="8" presetID="2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Class="exit" nodeType="click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Class="exit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Class="exit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Class="exit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Class="exit" nodeType="after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Class="exit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Class="exit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Class="exit" nodeType="after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Class="exit" nodeType="after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Class="entr" nodeType="afterEffect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Class="entr" nodeType="clickEffect" presetSubtype="4" presetID="2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Class="entr" nodeType="afterEffect" presetSubtype="0" presetID="1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Class="emph" nodeType="afterEffect" presetSubtype="0" presetID="35" grpId="41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2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"/>
                            </p:stCondLst>
                            <p:childTnLst>
                              <p:par>
                                <p:cTn id="168" presetClass="entr" nodeType="afterEffect" presetSubtype="1" presetID="2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50"/>
                            </p:stCondLst>
                            <p:childTnLst>
                              <p:par>
                                <p:cTn id="173" presetClass="entr" nodeType="afterEffect" presetSubtype="8" presetID="2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Class="exit" nodeType="clickEffect" presetSubtype="0" presetID="1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Class="entr" nodeType="afterEffect" presetSubtype="0" presetID="1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Class="exit" nodeType="afterEffect" presetSubtype="0" presetID="1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Class="exit" nodeType="afterEffect" presetSubtype="0" presetID="1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Class="exit" nodeType="afterEffect" presetSubtype="0" presetID="1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Class="entr" nodeType="clickEffect" presetSubtype="8" presetID="2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Class="entr" nodeType="afterEffect" presetSubtype="8" presetID="2" grpId="5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Class="entr" nodeType="afterEffect" presetSubtype="0" presetID="1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Class="emph" nodeType="afterEffect" presetSubtype="0" presetID="35" grpId="52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2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"/>
                            </p:stCondLst>
                            <p:childTnLst>
                              <p:par>
                                <p:cTn id="211" presetClass="entr" nodeType="afterEffect" presetSubtype="8" presetID="2" grpId="5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2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50"/>
                            </p:stCondLst>
                            <p:childTnLst>
                              <p:par>
                                <p:cTn id="216" presetClass="entr" nodeType="afterEffect" presetSubtype="0" presetID="1" grpId="5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Class="emph" nodeType="afterEffect" presetSubtype="0" presetID="35" grpId="55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25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2" presetClass="entr" nodeType="afterEffect" presetSubtype="8" presetID="2" grpId="5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Class="exit" nodeType="clickEffect" presetSubtype="0" presetID="1" grpId="5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Class="entr" nodeType="afterEffect" presetSubtype="0" presetID="1" grpId="5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2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Class="exit" nodeType="afterEffect" presetSubtype="8" presetID="2" grpId="5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Class="exit" nodeType="afterEffect" presetSubtype="8" presetID="2" grpId="6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presetClass="exit" nodeType="afterEffect" presetSubtype="0" presetID="1" grpId="6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0"/>
                            </p:stCondLst>
                            <p:childTnLst>
                              <p:par>
                                <p:cTn id="247" presetClass="exit" nodeType="afterEffect" presetSubtype="0" presetID="1" grpId="6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Class="exit" nodeType="afterEffect" presetSubtype="0" presetID="1" grpId="6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Class="exit" nodeType="afterEffect" presetSubtype="0" presetID="1" grpId="6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Class="exit" nodeType="afterEffect" presetSubtype="0" presetID="1" grpId="6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Class="entr" nodeType="clickEffect" presetSubtype="8" presetID="2" grpId="6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1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3" grpId="16"/>
      <p:bldP build="whole" bldLvl="1" animBg="1" rev="0" advAuto="0" spid="331" grpId="58"/>
      <p:bldP build="whole" bldLvl="1" animBg="1" rev="0" advAuto="0" spid="334" grpId="31"/>
      <p:bldP build="whole" bldLvl="1" animBg="1" rev="0" advAuto="0" spid="309" grpId="9"/>
      <p:bldP build="whole" bldLvl="1" animBg="1" rev="0" advAuto="0" spid="326" grpId="62"/>
      <p:bldP build="whole" bldLvl="1" animBg="1" rev="0" advAuto="0" spid="340" grpId="21"/>
      <p:bldP build="whole" bldLvl="1" animBg="1" rev="0" advAuto="0" spid="327" grpId="51"/>
      <p:bldP build="whole" bldLvl="1" animBg="1" rev="0" advAuto="0" spid="311" grpId="3"/>
      <p:bldP build="whole" bldLvl="1" animBg="1" rev="0" advAuto="0" spid="327" grpId="52"/>
      <p:bldP build="whole" bldLvl="1" animBg="1" rev="0" advAuto="0" spid="315" grpId="6"/>
      <p:bldP build="whole" bldLvl="1" animBg="1" rev="0" advAuto="0" spid="315" grpId="15"/>
      <p:bldP build="whole" bldLvl="1" animBg="1" rev="0" advAuto="0" spid="319" grpId="38"/>
      <p:bldP build="whole" bldLvl="1" animBg="1" rev="0" advAuto="0" spid="340" grpId="33"/>
      <p:bldP build="whole" bldLvl="1" animBg="1" rev="0" advAuto="0" spid="327" grpId="64"/>
      <p:bldP build="whole" bldLvl="1" animBg="1" rev="0" advAuto="0" spid="318" grpId="11"/>
      <p:bldP build="whole" bldLvl="1" animBg="1" rev="0" advAuto="0" spid="311" grpId="17"/>
      <p:bldP build="whole" bldLvl="1" animBg="1" rev="0" advAuto="0" spid="335" grpId="22"/>
      <p:bldP build="whole" bldLvl="1" animBg="1" rev="0" advAuto="0" spid="322" grpId="42"/>
      <p:bldP build="whole" bldLvl="1" animBg="1" rev="0" advAuto="0" spid="328" grpId="54"/>
      <p:bldP build="whole" bldLvl="1" animBg="1" rev="0" advAuto="0" spid="328" grpId="55"/>
      <p:bldP build="whole" bldLvl="1" animBg="1" rev="0" advAuto="0" spid="322" grpId="46"/>
      <p:bldP build="whole" bldLvl="1" animBg="1" rev="0" advAuto="0" spid="320" grpId="39"/>
      <p:bldP build="whole" bldLvl="1" animBg="1" rev="0" advAuto="0" spid="335" grpId="34"/>
      <p:bldP build="whole" bldLvl="1" animBg="1" rev="0" advAuto="0" spid="325" grpId="49"/>
      <p:bldP build="whole" bldLvl="1" animBg="1" rev="0" advAuto="0" spid="317" grpId="59"/>
      <p:bldP build="whole" bldLvl="1" animBg="1" rev="0" advAuto="0" spid="319" grpId="60"/>
      <p:bldP build="whole" bldLvl="1" animBg="1" rev="0" advAuto="0" spid="320" grpId="44"/>
      <p:bldP build="whole" bldLvl="1" animBg="1" rev="0" advAuto="0" spid="316" grpId="8"/>
      <p:bldP build="whole" bldLvl="1" animBg="1" rev="0" advAuto="0" spid="318" grpId="29"/>
      <p:bldP build="whole" bldLvl="1" animBg="1" rev="0" advAuto="0" spid="310" grpId="2"/>
      <p:bldP build="whole" bldLvl="1" animBg="1" rev="0" advAuto="0" spid="328" grpId="63"/>
      <p:bldP build="whole" bldLvl="1" animBg="1" rev="0" advAuto="0" spid="325" grpId="57"/>
      <p:bldP build="whole" bldLvl="1" animBg="1" rev="0" advAuto="0" spid="316" grpId="13"/>
      <p:bldP build="whole" bldLvl="1" animBg="1" rev="0" advAuto="0" spid="321" grpId="40"/>
      <p:bldP build="whole" bldLvl="1" animBg="1" rev="0" advAuto="0" spid="321" grpId="41"/>
      <p:bldP build="whole" bldLvl="1" animBg="1" rev="0" advAuto="0" spid="321" grpId="47"/>
      <p:bldP build="whole" bldLvl="1" animBg="1" rev="0" advAuto="0" spid="341" grpId="26"/>
      <p:bldP build="whole" bldLvl="1" animBg="1" rev="0" advAuto="0" spid="310" grpId="18"/>
      <p:bldP build="whole" bldLvl="1" animBg="1" rev="0" advAuto="0" spid="330" grpId="56"/>
      <p:bldP build="whole" bldLvl="1" animBg="1" rev="0" advAuto="0" spid="323" grpId="43"/>
      <p:bldP build="whole" bldLvl="1" animBg="1" rev="0" advAuto="0" spid="337" grpId="24"/>
      <p:bldP build="whole" bldLvl="1" animBg="1" rev="0" advAuto="0" spid="337" grpId="25"/>
      <p:bldP build="whole" bldLvl="1" animBg="1" rev="0" advAuto="0" spid="323" grpId="48"/>
      <p:bldP build="whole" bldLvl="1" animBg="1" rev="0" advAuto="0" spid="341" grpId="37"/>
      <p:bldP build="whole" bldLvl="1" animBg="1" rev="0" advAuto="0" spid="330" grpId="61"/>
      <p:bldP build="whole" bldLvl="1" animBg="1" rev="0" advAuto="0" spid="314" grpId="7"/>
      <p:bldP build="whole" bldLvl="1" animBg="1" rev="0" advAuto="0" spid="337" grpId="32"/>
      <p:bldP build="whole" bldLvl="1" animBg="1" rev="0" advAuto="0" spid="314" grpId="12"/>
      <p:bldP build="whole" bldLvl="1" animBg="1" rev="0" advAuto="0" spid="312" grpId="4"/>
      <p:bldP build="whole" bldLvl="1" animBg="1" rev="0" advAuto="0" spid="324" grpId="45"/>
      <p:bldP build="whole" bldLvl="1" animBg="1" rev="0" advAuto="0" spid="312" grpId="14"/>
      <p:bldP build="whole" bldLvl="1" animBg="1" rev="0" advAuto="0" spid="339" grpId="28"/>
      <p:bldP build="whole" bldLvl="1" animBg="1" rev="0" advAuto="0" spid="338" grpId="27"/>
      <p:bldP build="whole" bldLvl="1" animBg="1" rev="0" advAuto="0" spid="336" grpId="23"/>
      <p:bldP build="whole" bldLvl="1" animBg="1" rev="0" advAuto="0" spid="339" grpId="36"/>
      <p:bldP build="whole" bldLvl="1" animBg="1" rev="0" advAuto="0" spid="329" grpId="53"/>
      <p:bldP build="whole" bldLvl="1" animBg="1" rev="0" advAuto="0" spid="338" grpId="35"/>
      <p:bldP build="whole" bldLvl="1" animBg="1" rev="0" advAuto="0" spid="336" grpId="30"/>
      <p:bldP build="whole" bldLvl="1" animBg="1" rev="0" advAuto="0" spid="332" grpId="66"/>
      <p:bldP build="whole" bldLvl="1" animBg="1" rev="0" advAuto="0" spid="313" grpId="5"/>
      <p:bldP build="whole" bldLvl="1" animBg="1" rev="0" advAuto="0" spid="334" grpId="19"/>
      <p:bldP build="whole" bldLvl="1" animBg="1" rev="0" advAuto="0" spid="317" grpId="10"/>
      <p:bldP build="whole" bldLvl="1" animBg="1" rev="0" advAuto="0" spid="334" grpId="20"/>
      <p:bldP build="whole" bldLvl="1" animBg="1" rev="0" advAuto="0" spid="326" grpId="50"/>
      <p:bldP build="whole" bldLvl="1" animBg="1" rev="0" advAuto="0" spid="329" grpId="65"/>
      <p:bldP build="whole" bldLvl="1" animBg="1" rev="0" advAuto="0" spid="30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Заголовок 1"/>
          <p:cNvSpPr txBox="1"/>
          <p:nvPr>
            <p:ph type="title"/>
          </p:nvPr>
        </p:nvSpPr>
        <p:spPr>
          <a:xfrm>
            <a:off x="1176866" y="548680"/>
            <a:ext cx="6798734" cy="16705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Чтение графиков функций</a:t>
            </a:r>
          </a:p>
        </p:txBody>
      </p:sp>
      <p:sp>
        <p:nvSpPr>
          <p:cNvPr id="344" name="Прямоугольник 3"/>
          <p:cNvSpPr txBox="1"/>
          <p:nvPr/>
        </p:nvSpPr>
        <p:spPr>
          <a:xfrm>
            <a:off x="1045820" y="1571612"/>
            <a:ext cx="528135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600">
                <a:solidFill>
                  <a:srgbClr val="C00000"/>
                </a:solidFill>
              </a:defRPr>
            </a:lvl1pPr>
          </a:lstStyle>
          <a:p>
            <a:pPr/>
            <a:r>
              <a:t>Тип4. Алгоритм решения</a:t>
            </a:r>
          </a:p>
        </p:txBody>
      </p:sp>
      <p:sp>
        <p:nvSpPr>
          <p:cNvPr id="345" name="Прямоугольник 4"/>
          <p:cNvSpPr txBox="1"/>
          <p:nvPr/>
        </p:nvSpPr>
        <p:spPr>
          <a:xfrm>
            <a:off x="974382" y="2285992"/>
            <a:ext cx="4480561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На рисунке изображён график функции </a:t>
            </a:r>
          </a:p>
          <a:p>
            <a:pPr/>
            <a:r>
              <a:t>      y = ax</a:t>
            </a:r>
            <a:r>
              <a:rPr baseline="30000"/>
              <a:t>2</a:t>
            </a:r>
            <a:r>
              <a:t> + bx + c . Установите соответствие между утверждениями и промежутками, на которых эти утверждения выполняются. Впишите в приведённую в ответе таблицу под каждой буквой </a:t>
            </a:r>
            <a:r>
              <a:rPr sz="1600"/>
              <a:t>соответствующую </a:t>
            </a:r>
            <a:r>
              <a:t>цифру</a:t>
            </a:r>
          </a:p>
        </p:txBody>
      </p:sp>
      <p:pic>
        <p:nvPicPr>
          <p:cNvPr id="34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3569" y="2285992"/>
            <a:ext cx="2643206" cy="264320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47" name="Таблица 6"/>
          <p:cNvGraphicFramePr/>
          <p:nvPr/>
        </p:nvGraphicFramePr>
        <p:xfrm>
          <a:off x="785785" y="4000503"/>
          <a:ext cx="4714909" cy="150019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58748"/>
                <a:gridCol w="1756160"/>
              </a:tblGrid>
              <a:tr h="36927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УТВЕРЖДЕНИЯ</a:t>
                      </a:r>
                    </a:p>
                  </a:txBody>
                  <a:tcPr marL="35965" marR="35965" marT="35965" marB="35965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ПРОМЕЖУТКИ</a:t>
                      </a:r>
                    </a:p>
                  </a:txBody>
                  <a:tcPr marL="35965" marR="35965" marT="35965" marB="35965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13091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А) функция возрастает на промежутке
Б) функция убывает на промежутке</a:t>
                      </a:r>
                    </a:p>
                  </a:txBody>
                  <a:tcPr marL="35965" marR="35965" marT="35965" marB="3596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[1;2]
2) [0;2]
3) [-1;0]
4) [-2;3]</a:t>
                      </a:r>
                    </a:p>
                  </a:txBody>
                  <a:tcPr marL="35965" marR="35965" marT="35965" marB="3596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48" name="Овал 10"/>
          <p:cNvSpPr/>
          <p:nvPr/>
        </p:nvSpPr>
        <p:spPr>
          <a:xfrm>
            <a:off x="6929453" y="3286123"/>
            <a:ext cx="142877" cy="142877"/>
          </a:xfrm>
          <a:prstGeom prst="ellipse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9" name="Овал 11"/>
          <p:cNvSpPr/>
          <p:nvPr/>
        </p:nvSpPr>
        <p:spPr>
          <a:xfrm>
            <a:off x="7215206" y="3286123"/>
            <a:ext cx="142877" cy="142877"/>
          </a:xfrm>
          <a:prstGeom prst="ellipse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0" name="Прямая со стрелкой 13"/>
          <p:cNvSpPr/>
          <p:nvPr/>
        </p:nvSpPr>
        <p:spPr>
          <a:xfrm>
            <a:off x="7000892" y="3428999"/>
            <a:ext cx="214315" cy="214316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51" name="Прямоугольник 14"/>
          <p:cNvSpPr txBox="1"/>
          <p:nvPr/>
        </p:nvSpPr>
        <p:spPr>
          <a:xfrm>
            <a:off x="6903736" y="2857495"/>
            <a:ext cx="102848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убывает</a:t>
            </a:r>
          </a:p>
        </p:txBody>
      </p:sp>
      <p:sp>
        <p:nvSpPr>
          <p:cNvPr id="352" name="Прямоугольник 15"/>
          <p:cNvSpPr txBox="1"/>
          <p:nvPr/>
        </p:nvSpPr>
        <p:spPr>
          <a:xfrm>
            <a:off x="4760596" y="4286255"/>
            <a:ext cx="25895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Б</a:t>
            </a:r>
          </a:p>
        </p:txBody>
      </p:sp>
      <p:sp>
        <p:nvSpPr>
          <p:cNvPr id="353" name="Овал 16"/>
          <p:cNvSpPr/>
          <p:nvPr/>
        </p:nvSpPr>
        <p:spPr>
          <a:xfrm>
            <a:off x="6643702" y="3286123"/>
            <a:ext cx="142877" cy="142877"/>
          </a:xfrm>
          <a:prstGeom prst="ellipse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4" name="Прямая со стрелкой 22"/>
          <p:cNvSpPr/>
          <p:nvPr/>
        </p:nvSpPr>
        <p:spPr>
          <a:xfrm flipV="1">
            <a:off x="6715139" y="3357562"/>
            <a:ext cx="214315" cy="214315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55" name="Прямая со стрелкой 23"/>
          <p:cNvSpPr/>
          <p:nvPr/>
        </p:nvSpPr>
        <p:spPr>
          <a:xfrm>
            <a:off x="6929453" y="3357562"/>
            <a:ext cx="223839" cy="223839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56" name="Прямая соединительная линия 26"/>
          <p:cNvSpPr/>
          <p:nvPr/>
        </p:nvSpPr>
        <p:spPr>
          <a:xfrm>
            <a:off x="4572000" y="4714883"/>
            <a:ext cx="500067" cy="1589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7" name="Овал 27"/>
          <p:cNvSpPr/>
          <p:nvPr/>
        </p:nvSpPr>
        <p:spPr>
          <a:xfrm>
            <a:off x="6357949" y="3286123"/>
            <a:ext cx="142877" cy="142877"/>
          </a:xfrm>
          <a:prstGeom prst="ellipse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8" name="Прямая со стрелкой 29"/>
          <p:cNvSpPr/>
          <p:nvPr/>
        </p:nvSpPr>
        <p:spPr>
          <a:xfrm flipV="1">
            <a:off x="6429387" y="3571876"/>
            <a:ext cx="214315" cy="785819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59" name="Прямоугольник 30"/>
          <p:cNvSpPr txBox="1"/>
          <p:nvPr/>
        </p:nvSpPr>
        <p:spPr>
          <a:xfrm>
            <a:off x="5546414" y="4500569"/>
            <a:ext cx="132403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возрастает</a:t>
            </a:r>
          </a:p>
        </p:txBody>
      </p:sp>
      <p:sp>
        <p:nvSpPr>
          <p:cNvPr id="360" name="Прямоугольник 31"/>
          <p:cNvSpPr txBox="1"/>
          <p:nvPr/>
        </p:nvSpPr>
        <p:spPr>
          <a:xfrm>
            <a:off x="4760596" y="4714883"/>
            <a:ext cx="25415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А</a:t>
            </a:r>
          </a:p>
        </p:txBody>
      </p:sp>
      <p:sp>
        <p:nvSpPr>
          <p:cNvPr id="361" name="Овал 32"/>
          <p:cNvSpPr/>
          <p:nvPr/>
        </p:nvSpPr>
        <p:spPr>
          <a:xfrm>
            <a:off x="6072197" y="3286123"/>
            <a:ext cx="142877" cy="142877"/>
          </a:xfrm>
          <a:prstGeom prst="ellipse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2" name="Овал 33"/>
          <p:cNvSpPr/>
          <p:nvPr/>
        </p:nvSpPr>
        <p:spPr>
          <a:xfrm>
            <a:off x="7500957" y="3286123"/>
            <a:ext cx="142877" cy="142877"/>
          </a:xfrm>
          <a:prstGeom prst="ellipse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3" name="Прямая со стрелкой 36"/>
          <p:cNvSpPr/>
          <p:nvPr/>
        </p:nvSpPr>
        <p:spPr>
          <a:xfrm flipV="1">
            <a:off x="6143636" y="3357561"/>
            <a:ext cx="785819" cy="1071571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64" name="Прямая со стрелкой 37"/>
          <p:cNvSpPr/>
          <p:nvPr/>
        </p:nvSpPr>
        <p:spPr>
          <a:xfrm>
            <a:off x="6929453" y="3429000"/>
            <a:ext cx="785819" cy="1071571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65" name="Прямая соединительная линия 41"/>
          <p:cNvSpPr/>
          <p:nvPr/>
        </p:nvSpPr>
        <p:spPr>
          <a:xfrm>
            <a:off x="4643437" y="5214949"/>
            <a:ext cx="357191" cy="1589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txBody>
          <a:bodyPr lIns="45719" rIns="45719"/>
          <a:lstStyle/>
          <a:p>
            <a:pPr/>
          </a:p>
        </p:txBody>
      </p:sp>
      <p:graphicFrame>
        <p:nvGraphicFramePr>
          <p:cNvPr id="366" name="Таблица 43"/>
          <p:cNvGraphicFramePr/>
          <p:nvPr/>
        </p:nvGraphicFramePr>
        <p:xfrm>
          <a:off x="1428728" y="5500701"/>
          <a:ext cx="3429025" cy="64294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1714512"/>
                <a:gridCol w="1714512"/>
              </a:tblGrid>
              <a:tr h="321471"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/>
                        <a:t>А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/>
                      </a:pPr>
                      <a:r>
                        <a:rPr b="1"/>
                        <a:t>Б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1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sp>
        <p:nvSpPr>
          <p:cNvPr id="367" name="Прямоугольник 45"/>
          <p:cNvSpPr txBox="1"/>
          <p:nvPr/>
        </p:nvSpPr>
        <p:spPr>
          <a:xfrm>
            <a:off x="7832398" y="6211668"/>
            <a:ext cx="1265883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C00000"/>
                </a:solidFill>
              </a:defRPr>
            </a:lvl1pPr>
          </a:lstStyle>
          <a:p>
            <a:pPr/>
            <a:r>
              <a:t>ОГЭ-9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r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mph" nodeType="afterEffect" presetSubtype="0" presetID="35" grpId="2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5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mph" nodeType="afterEffect" presetSubtype="0" presetID="35" grpId="4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mph" nodeType="afterEffect" presetSubtype="0" presetID="35" grpId="13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25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mph" nodeType="afterEffect" presetSubtype="0" presetID="35" grpId="14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2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Class="entr" nodeType="afterEffect" presetSubtype="8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Class="entr" nodeType="afterEffect" presetSubtype="8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Subtype="8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Class="exit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Class="exit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mph" nodeType="afterEffect" presetSubtype="0" presetID="35" grpId="21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5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mph" nodeType="afterEffect" presetSubtype="0" presetID="35" grpId="22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25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Class="entr" nodeType="afterEffect" presetSubtype="4" presetID="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8" presetID="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ntr" nodeType="clickEffect" presetSubtype="8" presetID="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Class="exit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Class="exit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Class="exit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Class="exit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Class="entr" nodeType="click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mph" nodeType="afterEffect" presetSubtype="0" presetID="35" grpId="31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25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"/>
                            </p:stCondLst>
                            <p:childTnLst>
                              <p:par>
                                <p:cTn id="123" presetClass="entr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Class="emph" nodeType="afterEffect" presetSubtype="0" presetID="35" grpId="33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25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"/>
                            </p:stCondLst>
                            <p:childTnLst>
                              <p:par>
                                <p:cTn id="129" presetClass="entr" nodeType="afterEffect" presetSubtype="8" presetID="2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"/>
                            </p:stCondLst>
                            <p:childTnLst>
                              <p:par>
                                <p:cTn id="134" presetClass="entr" nodeType="afterEffect" presetSubtype="8" presetID="2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Class="entr" nodeType="clickEffect" presetSubtype="8" presetID="2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Class="exit" nodeType="after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Class="exit" nodeType="afterEffect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Class="exit" nodeType="afterEffect" presetSubtype="0" presetID="1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Class="exit" nodeType="afterEffect" presetSubtype="0" presetID="1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Class="entr" nodeType="clickEffect" presetSubtype="8" presetID="2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4" grpId="38"/>
      <p:bldP build="whole" bldLvl="1" animBg="1" rev="0" advAuto="0" spid="357" grpId="20"/>
      <p:bldP build="whole" bldLvl="1" animBg="1" rev="0" advAuto="0" spid="357" grpId="21"/>
      <p:bldP build="whole" bldLvl="1" animBg="1" rev="0" advAuto="0" spid="353" grpId="12"/>
      <p:bldP build="whole" bldLvl="1" animBg="1" rev="0" advAuto="0" spid="353" grpId="13"/>
      <p:bldP build="whole" bldLvl="1" animBg="1" rev="0" advAuto="0" spid="357" grpId="27"/>
      <p:bldP build="whole" bldLvl="1" animBg="1" rev="0" advAuto="0" spid="354" grpId="16"/>
      <p:bldP build="whole" bldLvl="1" animBg="1" rev="0" advAuto="0" spid="353" grpId="22"/>
      <p:bldP build="whole" bldLvl="1" animBg="1" rev="0" advAuto="0" spid="354" grpId="19"/>
      <p:bldP build="whole" bldLvl="1" animBg="1" rev="0" advAuto="0" spid="355" grpId="15"/>
      <p:bldP build="whole" bldLvl="1" animBg="1" rev="0" advAuto="0" spid="355" grpId="18"/>
      <p:bldP build="whole" bldLvl="1" animBg="1" rev="0" advAuto="0" spid="353" grpId="28"/>
      <p:bldP build="whole" bldLvl="1" animBg="1" rev="0" advAuto="0" spid="349" grpId="3"/>
      <p:bldP build="whole" bldLvl="1" animBg="1" rev="0" advAuto="0" spid="349" grpId="4"/>
      <p:bldP build="whole" bldLvl="1" animBg="1" rev="0" advAuto="0" spid="348" grpId="1"/>
      <p:bldP build="whole" bldLvl="1" animBg="1" rev="0" advAuto="0" spid="348" grpId="2"/>
      <p:bldP build="whole" bldLvl="1" animBg="1" rev="0" advAuto="0" spid="349" grpId="8"/>
      <p:bldP build="whole" bldLvl="1" animBg="1" rev="0" advAuto="0" spid="366" grpId="41"/>
      <p:bldP build="whole" bldLvl="1" animBg="1" rev="0" advAuto="0" spid="349" grpId="14"/>
      <p:bldP build="whole" bldLvl="1" animBg="1" rev="0" advAuto="0" spid="360" grpId="25"/>
      <p:bldP build="whole" bldLvl="1" animBg="1" rev="0" advAuto="0" spid="348" grpId="11"/>
      <p:bldP build="whole" bldLvl="1" animBg="1" rev="0" advAuto="0" spid="358" grpId="23"/>
      <p:bldP build="whole" bldLvl="1" animBg="1" rev="0" advAuto="0" spid="358" grpId="26"/>
      <p:bldP build="whole" bldLvl="1" animBg="1" rev="0" advAuto="0" spid="363" grpId="34"/>
      <p:bldP build="whole" bldLvl="1" animBg="1" rev="0" advAuto="0" spid="362" grpId="32"/>
      <p:bldP build="whole" bldLvl="1" animBg="1" rev="0" advAuto="0" spid="362" grpId="33"/>
      <p:bldP build="whole" bldLvl="1" animBg="1" rev="0" advAuto="0" spid="356" grpId="17"/>
      <p:bldP build="whole" bldLvl="1" animBg="1" rev="0" advAuto="0" spid="350" grpId="5"/>
      <p:bldP build="whole" bldLvl="1" animBg="1" rev="0" advAuto="0" spid="361" grpId="30"/>
      <p:bldP build="whole" bldLvl="1" animBg="1" rev="0" advAuto="0" spid="361" grpId="31"/>
      <p:bldP build="whole" bldLvl="1" animBg="1" rev="0" advAuto="0" spid="363" grpId="37"/>
      <p:bldP build="whole" bldLvl="1" animBg="1" rev="0" advAuto="0" spid="350" grpId="10"/>
      <p:bldP build="whole" bldLvl="1" animBg="1" rev="0" advAuto="0" spid="362" grpId="39"/>
      <p:bldP build="whole" bldLvl="1" animBg="1" rev="0" advAuto="0" spid="365" grpId="36"/>
      <p:bldP build="whole" bldLvl="1" animBg="1" rev="0" advAuto="0" spid="361" grpId="40"/>
      <p:bldP build="whole" bldLvl="1" animBg="1" rev="0" advAuto="0" spid="351" grpId="6"/>
      <p:bldP build="whole" bldLvl="1" animBg="1" rev="0" advAuto="0" spid="359" grpId="24"/>
      <p:bldP build="whole" bldLvl="1" animBg="1" rev="0" advAuto="0" spid="351" grpId="9"/>
      <p:bldP build="whole" bldLvl="1" animBg="1" rev="0" advAuto="0" spid="359" grpId="29"/>
      <p:bldP build="whole" bldLvl="1" animBg="1" rev="0" advAuto="0" spid="352" grpId="7"/>
      <p:bldP build="whole" bldLvl="1" animBg="1" rev="0" advAuto="0" spid="364" grpId="3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Заголовок 1"/>
          <p:cNvSpPr txBox="1"/>
          <p:nvPr>
            <p:ph type="title"/>
          </p:nvPr>
        </p:nvSpPr>
        <p:spPr>
          <a:xfrm>
            <a:off x="1176866" y="915336"/>
            <a:ext cx="6798734" cy="130386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Чтение графиков функций</a:t>
            </a:r>
          </a:p>
        </p:txBody>
      </p:sp>
      <p:sp>
        <p:nvSpPr>
          <p:cNvPr id="370" name="Содержимое 2"/>
          <p:cNvSpPr txBox="1"/>
          <p:nvPr>
            <p:ph type="body" idx="1"/>
          </p:nvPr>
        </p:nvSpPr>
        <p:spPr>
          <a:xfrm>
            <a:off x="827584" y="1484783"/>
            <a:ext cx="7859215" cy="464138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buSzTx/>
              <a:buNone/>
              <a:defRPr b="1" sz="3600">
                <a:solidFill>
                  <a:srgbClr val="C00000"/>
                </a:solidFill>
              </a:defRPr>
            </a:pPr>
            <a:r>
              <a:t>Тип5. Алгоритм решения</a:t>
            </a:r>
          </a:p>
          <a:p>
            <a:pPr>
              <a:buSz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 рисунке изображены графики функций вида y = ax</a:t>
            </a:r>
            <a:r>
              <a:rPr baseline="30000"/>
              <a:t>2</a:t>
            </a:r>
            <a:r>
              <a:t> + bx + c. Для каждого графика укажите соответствующее ему значения коэффициента a и дискриминанта </a:t>
            </a:r>
            <a:r>
              <a:rPr i="1"/>
              <a:t>D</a:t>
            </a:r>
            <a:r>
              <a:t>.</a:t>
            </a:r>
          </a:p>
        </p:txBody>
      </p:sp>
      <p:sp>
        <p:nvSpPr>
          <p:cNvPr id="371" name="Прямоугольник 3"/>
          <p:cNvSpPr txBox="1"/>
          <p:nvPr/>
        </p:nvSpPr>
        <p:spPr>
          <a:xfrm>
            <a:off x="7832398" y="6211668"/>
            <a:ext cx="1265883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C00000"/>
                </a:solidFill>
              </a:defRPr>
            </a:lvl1pPr>
          </a:lstStyle>
          <a:p>
            <a:pPr/>
            <a:r>
              <a:t>ОГЭ-9</a:t>
            </a:r>
          </a:p>
        </p:txBody>
      </p:sp>
      <p:pic>
        <p:nvPicPr>
          <p:cNvPr id="37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99" y="3356991"/>
            <a:ext cx="7156782" cy="128588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73" name="Таблица 5"/>
          <p:cNvGraphicFramePr/>
          <p:nvPr/>
        </p:nvGraphicFramePr>
        <p:xfrm>
          <a:off x="1115616" y="5013176"/>
          <a:ext cx="5715001" cy="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428750"/>
                <a:gridCol w="1428750"/>
                <a:gridCol w="1428750"/>
                <a:gridCol w="1428750"/>
              </a:tblGrid>
              <a:tr h="50800">
                <a:tc>
                  <a:txBody>
                    <a:bodyPr/>
                    <a:lstStyle/>
                    <a:p>
                      <a:pPr algn="l">
                        <a:defRPr b="1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1)</a:t>
                      </a:r>
                      <a:r>
                        <a:rPr b="0"/>
                        <a:t> </a:t>
                      </a:r>
                      <a:r>
                        <a:rPr b="0" i="1"/>
                        <a:t>a</a:t>
                      </a:r>
                      <a:r>
                        <a:rPr b="0"/>
                        <a:t> &gt; 0, </a:t>
                      </a:r>
                      <a:r>
                        <a:rPr b="0" i="1"/>
                        <a:t>D</a:t>
                      </a:r>
                      <a:r>
                        <a:rPr b="0"/>
                        <a:t> &gt; 0</a:t>
                      </a:r>
                    </a:p>
                  </a:txBody>
                  <a:tcPr marL="38100" marR="38100" marT="38100" marB="381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2) </a:t>
                      </a:r>
                      <a:r>
                        <a:rPr b="0" i="1"/>
                        <a:t>a</a:t>
                      </a:r>
                      <a:r>
                        <a:rPr b="0"/>
                        <a:t> &gt; 0, </a:t>
                      </a:r>
                      <a:r>
                        <a:rPr b="0" i="1"/>
                        <a:t>D</a:t>
                      </a:r>
                      <a:r>
                        <a:rPr b="0"/>
                        <a:t> &lt; 0</a:t>
                      </a:r>
                    </a:p>
                  </a:txBody>
                  <a:tcPr marL="38100" marR="38100" marT="38100" marB="381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3) </a:t>
                      </a:r>
                      <a:r>
                        <a:rPr b="0" i="1"/>
                        <a:t>a</a:t>
                      </a:r>
                      <a:r>
                        <a:rPr b="0"/>
                        <a:t> &lt; 0, </a:t>
                      </a:r>
                      <a:r>
                        <a:rPr b="0" i="1"/>
                        <a:t>D</a:t>
                      </a:r>
                      <a:r>
                        <a:rPr b="0"/>
                        <a:t> &gt; 0</a:t>
                      </a:r>
                    </a:p>
                  </a:txBody>
                  <a:tcPr marL="38100" marR="38100" marT="38100" marB="381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4)</a:t>
                      </a:r>
                      <a:r>
                        <a:rPr b="0"/>
                        <a:t> </a:t>
                      </a:r>
                      <a:r>
                        <a:rPr b="0" i="1"/>
                        <a:t>a</a:t>
                      </a:r>
                      <a:r>
                        <a:rPr b="0"/>
                        <a:t> &lt; 0, </a:t>
                      </a:r>
                      <a:r>
                        <a:rPr b="0" i="1"/>
                        <a:t>D</a:t>
                      </a:r>
                      <a:r>
                        <a:rPr b="0"/>
                        <a:t> &lt; 0</a:t>
                      </a:r>
                    </a:p>
                  </a:txBody>
                  <a:tcPr marL="38100" marR="38100" marT="38100" marB="381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74" name="Прямоугольник 6"/>
          <p:cNvSpPr txBox="1"/>
          <p:nvPr/>
        </p:nvSpPr>
        <p:spPr>
          <a:xfrm>
            <a:off x="1089327" y="5589239"/>
            <a:ext cx="1764592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>
                <a:solidFill>
                  <a:srgbClr val="FF0000"/>
                </a:solidFill>
              </a:defRPr>
            </a:lvl1pPr>
          </a:lstStyle>
          <a:p>
            <a:pPr/>
            <a:r>
              <a:t>Действие1</a:t>
            </a:r>
          </a:p>
        </p:txBody>
      </p:sp>
      <p:sp>
        <p:nvSpPr>
          <p:cNvPr id="375" name="Прямоугольник 7"/>
          <p:cNvSpPr txBox="1"/>
          <p:nvPr/>
        </p:nvSpPr>
        <p:spPr>
          <a:xfrm>
            <a:off x="2889527" y="5445223"/>
            <a:ext cx="559719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если </a:t>
            </a:r>
            <a:r>
              <a:t>a&gt;</a:t>
            </a:r>
            <a:r>
              <a:t>0, то ветви параболы направлены вверх если </a:t>
            </a:r>
            <a:r>
              <a:t>a&lt;</a:t>
            </a:r>
            <a:r>
              <a:t>0, то ветви параболы направлены вниз </a:t>
            </a:r>
          </a:p>
        </p:txBody>
      </p:sp>
      <p:sp>
        <p:nvSpPr>
          <p:cNvPr id="376" name="Прямая соединительная линия 9"/>
          <p:cNvSpPr/>
          <p:nvPr/>
        </p:nvSpPr>
        <p:spPr>
          <a:xfrm>
            <a:off x="3419871" y="5805263"/>
            <a:ext cx="576065" cy="1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7" name="Прямая соединительная линия 10"/>
          <p:cNvSpPr/>
          <p:nvPr/>
        </p:nvSpPr>
        <p:spPr>
          <a:xfrm>
            <a:off x="1331640" y="5373215"/>
            <a:ext cx="576065" cy="1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8" name="Прямая соединительная линия 11"/>
          <p:cNvSpPr/>
          <p:nvPr/>
        </p:nvSpPr>
        <p:spPr>
          <a:xfrm>
            <a:off x="2771799" y="5373215"/>
            <a:ext cx="576065" cy="1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9" name="Прямая соединительная линия 12"/>
          <p:cNvSpPr/>
          <p:nvPr/>
        </p:nvSpPr>
        <p:spPr>
          <a:xfrm>
            <a:off x="3419871" y="6093295"/>
            <a:ext cx="576065" cy="1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0" name="Прямая соединительная линия 13"/>
          <p:cNvSpPr/>
          <p:nvPr/>
        </p:nvSpPr>
        <p:spPr>
          <a:xfrm>
            <a:off x="4211959" y="5373215"/>
            <a:ext cx="576065" cy="1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1" name="Прямая соединительная линия 14"/>
          <p:cNvSpPr/>
          <p:nvPr/>
        </p:nvSpPr>
        <p:spPr>
          <a:xfrm>
            <a:off x="5652120" y="5373215"/>
            <a:ext cx="576065" cy="1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2" name="Прямая со стрелкой 16"/>
          <p:cNvSpPr/>
          <p:nvPr/>
        </p:nvSpPr>
        <p:spPr>
          <a:xfrm flipV="1">
            <a:off x="1475655" y="4437112"/>
            <a:ext cx="144017" cy="648073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83" name="Прямая со стрелкой 17"/>
          <p:cNvSpPr/>
          <p:nvPr/>
        </p:nvSpPr>
        <p:spPr>
          <a:xfrm flipV="1">
            <a:off x="1691680" y="4653136"/>
            <a:ext cx="3528393" cy="432049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84" name="Прямая со стрелкой 19"/>
          <p:cNvSpPr/>
          <p:nvPr/>
        </p:nvSpPr>
        <p:spPr>
          <a:xfrm flipH="1" flipV="1">
            <a:off x="2267743" y="4509120"/>
            <a:ext cx="792089" cy="576065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85" name="Прямая со стрелкой 21"/>
          <p:cNvSpPr/>
          <p:nvPr/>
        </p:nvSpPr>
        <p:spPr>
          <a:xfrm flipV="1">
            <a:off x="3275855" y="4365104"/>
            <a:ext cx="1512169" cy="720081"/>
          </a:xfrm>
          <a:prstGeom prst="line">
            <a:avLst/>
          </a:prstGeom>
          <a:ln w="25400" cap="rnd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86" name="Прямая со стрелкой 24"/>
          <p:cNvSpPr/>
          <p:nvPr/>
        </p:nvSpPr>
        <p:spPr>
          <a:xfrm flipH="1" flipV="1">
            <a:off x="3635895" y="4509120"/>
            <a:ext cx="864097" cy="576065"/>
          </a:xfrm>
          <a:prstGeom prst="line">
            <a:avLst/>
          </a:prstGeom>
          <a:ln w="25400" cap="rnd">
            <a:solidFill>
              <a:srgbClr val="00B05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87" name="Прямая со стрелкой 25"/>
          <p:cNvSpPr/>
          <p:nvPr/>
        </p:nvSpPr>
        <p:spPr>
          <a:xfrm flipV="1">
            <a:off x="4716015" y="4365104"/>
            <a:ext cx="2088234" cy="720081"/>
          </a:xfrm>
          <a:prstGeom prst="line">
            <a:avLst/>
          </a:prstGeom>
          <a:ln w="25400" cap="rnd">
            <a:solidFill>
              <a:srgbClr val="00B05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88" name="Прямая со стрелкой 29"/>
          <p:cNvSpPr/>
          <p:nvPr/>
        </p:nvSpPr>
        <p:spPr>
          <a:xfrm flipH="1" flipV="1">
            <a:off x="4211959" y="4293096"/>
            <a:ext cx="1800201" cy="792089"/>
          </a:xfrm>
          <a:prstGeom prst="line">
            <a:avLst/>
          </a:prstGeom>
          <a:ln w="25400" cap="rnd">
            <a:solidFill>
              <a:srgbClr val="00B05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89" name="Прямая со стрелкой 30"/>
          <p:cNvSpPr/>
          <p:nvPr/>
        </p:nvSpPr>
        <p:spPr>
          <a:xfrm flipV="1">
            <a:off x="6228184" y="4221088"/>
            <a:ext cx="864097" cy="792089"/>
          </a:xfrm>
          <a:prstGeom prst="line">
            <a:avLst/>
          </a:prstGeom>
          <a:ln w="25400" cap="rnd">
            <a:solidFill>
              <a:srgbClr val="00B05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90" name="Прямоугольник 22"/>
          <p:cNvSpPr txBox="1"/>
          <p:nvPr/>
        </p:nvSpPr>
        <p:spPr>
          <a:xfrm>
            <a:off x="974381" y="5715015"/>
            <a:ext cx="1879363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>
                <a:solidFill>
                  <a:srgbClr val="FF0000"/>
                </a:solidFill>
              </a:defRPr>
            </a:lvl1pPr>
          </a:lstStyle>
          <a:p>
            <a:pPr/>
            <a:r>
              <a:t>Действие 2</a:t>
            </a:r>
          </a:p>
        </p:txBody>
      </p:sp>
      <p:sp>
        <p:nvSpPr>
          <p:cNvPr id="391" name="5-конечная звезда 23"/>
          <p:cNvSpPr/>
          <p:nvPr/>
        </p:nvSpPr>
        <p:spPr>
          <a:xfrm>
            <a:off x="1071537" y="3714751"/>
            <a:ext cx="142878" cy="1428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2" name="5-конечная звезда 26"/>
          <p:cNvSpPr/>
          <p:nvPr/>
        </p:nvSpPr>
        <p:spPr>
          <a:xfrm>
            <a:off x="4786314" y="3786189"/>
            <a:ext cx="142876" cy="1428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3" name="5-конечная звезда 27"/>
          <p:cNvSpPr/>
          <p:nvPr/>
        </p:nvSpPr>
        <p:spPr>
          <a:xfrm>
            <a:off x="3000363" y="3714751"/>
            <a:ext cx="142877" cy="1428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 w="15875" cap="rnd">
            <a:solidFill>
              <a:srgbClr val="00B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4" name="5-конечная звезда 28"/>
          <p:cNvSpPr/>
          <p:nvPr/>
        </p:nvSpPr>
        <p:spPr>
          <a:xfrm>
            <a:off x="6786578" y="3500437"/>
            <a:ext cx="142876" cy="1428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 w="15875" cap="rnd">
            <a:solidFill>
              <a:srgbClr val="00B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5" name="Прямоугольник 31"/>
          <p:cNvSpPr txBox="1"/>
          <p:nvPr/>
        </p:nvSpPr>
        <p:spPr>
          <a:xfrm>
            <a:off x="2688894" y="5429263"/>
            <a:ext cx="5695038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Если </a:t>
            </a:r>
            <a:r>
              <a:t>D &gt; 0</a:t>
            </a:r>
            <a:r>
              <a:t>, то график фнкции имеет два пересечения с осью абсцыс </a:t>
            </a:r>
          </a:p>
          <a:p>
            <a:pPr/>
            <a:r>
              <a:t>Если </a:t>
            </a:r>
            <a:r>
              <a:t>D </a:t>
            </a:r>
            <a:r>
              <a:t>&lt; 0, то график функции не пересекает ось абсцыс </a:t>
            </a:r>
          </a:p>
        </p:txBody>
      </p:sp>
      <p:sp>
        <p:nvSpPr>
          <p:cNvPr id="396" name="Прямая соединительная линия 33"/>
          <p:cNvSpPr/>
          <p:nvPr/>
        </p:nvSpPr>
        <p:spPr>
          <a:xfrm>
            <a:off x="3214677" y="5715015"/>
            <a:ext cx="571506" cy="1589"/>
          </a:xfrm>
          <a:prstGeom prst="line">
            <a:avLst/>
          </a:prstGeom>
          <a:ln w="25400" cap="rnd">
            <a:solidFill>
              <a:srgbClr val="0070C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97" name="Прямая соединительная линия 34"/>
          <p:cNvSpPr/>
          <p:nvPr/>
        </p:nvSpPr>
        <p:spPr>
          <a:xfrm>
            <a:off x="4857751" y="5357826"/>
            <a:ext cx="571505" cy="1589"/>
          </a:xfrm>
          <a:prstGeom prst="line">
            <a:avLst/>
          </a:prstGeom>
          <a:ln w="25400" cap="rnd">
            <a:solidFill>
              <a:srgbClr val="0070C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98" name="Прямая соединительная линия 35"/>
          <p:cNvSpPr/>
          <p:nvPr/>
        </p:nvSpPr>
        <p:spPr>
          <a:xfrm>
            <a:off x="2000231" y="5357826"/>
            <a:ext cx="571505" cy="1589"/>
          </a:xfrm>
          <a:prstGeom prst="line">
            <a:avLst/>
          </a:prstGeom>
          <a:ln w="25400" cap="rnd">
            <a:solidFill>
              <a:srgbClr val="0070C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99" name="Прямая со стрелкой 37"/>
          <p:cNvSpPr/>
          <p:nvPr/>
        </p:nvSpPr>
        <p:spPr>
          <a:xfrm flipH="1" flipV="1">
            <a:off x="2143108" y="4286255"/>
            <a:ext cx="142877" cy="785819"/>
          </a:xfrm>
          <a:prstGeom prst="line">
            <a:avLst/>
          </a:prstGeom>
          <a:ln w="25400" cap="rnd">
            <a:solidFill>
              <a:srgbClr val="0070C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00" name="Прямая со стрелкой 39"/>
          <p:cNvSpPr/>
          <p:nvPr/>
        </p:nvSpPr>
        <p:spPr>
          <a:xfrm flipV="1">
            <a:off x="5214942" y="4500569"/>
            <a:ext cx="2000265" cy="642943"/>
          </a:xfrm>
          <a:prstGeom prst="line">
            <a:avLst/>
          </a:prstGeom>
          <a:ln w="25400" cap="rnd">
            <a:solidFill>
              <a:srgbClr val="0070C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01" name="Овал 40"/>
          <p:cNvSpPr/>
          <p:nvPr/>
        </p:nvSpPr>
        <p:spPr>
          <a:xfrm>
            <a:off x="1428728" y="4071942"/>
            <a:ext cx="142877" cy="142877"/>
          </a:xfrm>
          <a:prstGeom prst="ellipse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2" name="Овал 41"/>
          <p:cNvSpPr/>
          <p:nvPr/>
        </p:nvSpPr>
        <p:spPr>
          <a:xfrm>
            <a:off x="2071670" y="4071942"/>
            <a:ext cx="142877" cy="142877"/>
          </a:xfrm>
          <a:prstGeom prst="ellipse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3" name="Овал 42"/>
          <p:cNvSpPr/>
          <p:nvPr/>
        </p:nvSpPr>
        <p:spPr>
          <a:xfrm>
            <a:off x="7000892" y="3714751"/>
            <a:ext cx="142877" cy="142877"/>
          </a:xfrm>
          <a:prstGeom prst="ellipse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4" name="Овал 43"/>
          <p:cNvSpPr/>
          <p:nvPr/>
        </p:nvSpPr>
        <p:spPr>
          <a:xfrm>
            <a:off x="7643834" y="3714751"/>
            <a:ext cx="142877" cy="142877"/>
          </a:xfrm>
          <a:prstGeom prst="ellipse">
            <a:avLst/>
          </a:prstGeom>
          <a:solidFill>
            <a:srgbClr val="C00000"/>
          </a:solidFill>
          <a:ln w="15875" cap="rnd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5" name="Прямая соединительная линия 45"/>
          <p:cNvSpPr/>
          <p:nvPr/>
        </p:nvSpPr>
        <p:spPr>
          <a:xfrm>
            <a:off x="3214677" y="6286520"/>
            <a:ext cx="571506" cy="1589"/>
          </a:xfrm>
          <a:prstGeom prst="line">
            <a:avLst/>
          </a:prstGeom>
          <a:ln w="25400" cap="rnd">
            <a:solidFill>
              <a:srgbClr val="FFFF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6" name="Прямая соединительная линия 47"/>
          <p:cNvSpPr/>
          <p:nvPr/>
        </p:nvSpPr>
        <p:spPr>
          <a:xfrm>
            <a:off x="3428991" y="5357826"/>
            <a:ext cx="571505" cy="1589"/>
          </a:xfrm>
          <a:prstGeom prst="line">
            <a:avLst/>
          </a:prstGeom>
          <a:ln w="25400" cap="rnd">
            <a:solidFill>
              <a:srgbClr val="FFFF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7" name="Прямая соединительная линия 48"/>
          <p:cNvSpPr/>
          <p:nvPr/>
        </p:nvSpPr>
        <p:spPr>
          <a:xfrm>
            <a:off x="6286512" y="5357826"/>
            <a:ext cx="571505" cy="1589"/>
          </a:xfrm>
          <a:prstGeom prst="line">
            <a:avLst/>
          </a:prstGeom>
          <a:ln w="25400" cap="rnd">
            <a:solidFill>
              <a:srgbClr val="FFFF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8" name="Прямая со стрелкой 50"/>
          <p:cNvSpPr/>
          <p:nvPr/>
        </p:nvSpPr>
        <p:spPr>
          <a:xfrm flipV="1">
            <a:off x="3786182" y="4500569"/>
            <a:ext cx="1643074" cy="571505"/>
          </a:xfrm>
          <a:prstGeom prst="line">
            <a:avLst/>
          </a:prstGeom>
          <a:ln w="25400" cap="rnd">
            <a:solidFill>
              <a:srgbClr val="FFFF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09" name="Прямая со стрелкой 52"/>
          <p:cNvSpPr/>
          <p:nvPr/>
        </p:nvSpPr>
        <p:spPr>
          <a:xfrm flipH="1" flipV="1">
            <a:off x="4143371" y="4071942"/>
            <a:ext cx="2357455" cy="1000133"/>
          </a:xfrm>
          <a:prstGeom prst="line">
            <a:avLst/>
          </a:prstGeom>
          <a:ln w="25400" cap="rnd">
            <a:solidFill>
              <a:srgbClr val="FFFF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10" name="5-конечная звезда 53"/>
          <p:cNvSpPr/>
          <p:nvPr/>
        </p:nvSpPr>
        <p:spPr>
          <a:xfrm>
            <a:off x="1071537" y="4000503"/>
            <a:ext cx="142878" cy="1428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5875" cap="rnd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1" name="5-конечная звезда 54"/>
          <p:cNvSpPr/>
          <p:nvPr/>
        </p:nvSpPr>
        <p:spPr>
          <a:xfrm>
            <a:off x="6786578" y="3857628"/>
            <a:ext cx="142876" cy="14287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5875" cap="rnd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2" name="5-конечная звезда 55"/>
          <p:cNvSpPr/>
          <p:nvPr/>
        </p:nvSpPr>
        <p:spPr>
          <a:xfrm>
            <a:off x="3000363" y="4000503"/>
            <a:ext cx="142877" cy="1428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5875" cap="rnd">
            <a:solidFill>
              <a:srgbClr val="FFFF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3" name="5-конечная звезда 56"/>
          <p:cNvSpPr/>
          <p:nvPr/>
        </p:nvSpPr>
        <p:spPr>
          <a:xfrm>
            <a:off x="4786314" y="4071942"/>
            <a:ext cx="142876" cy="14287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5875" cap="rnd">
            <a:solidFill>
              <a:srgbClr val="FFFF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414" name="Таблица 57"/>
          <p:cNvGraphicFramePr/>
          <p:nvPr/>
        </p:nvGraphicFramePr>
        <p:xfrm>
          <a:off x="5072065" y="5500701"/>
          <a:ext cx="2214581" cy="71438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53645"/>
                <a:gridCol w="553645"/>
                <a:gridCol w="553645"/>
                <a:gridCol w="553645"/>
              </a:tblGrid>
              <a:tr h="35719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</a:p>
                  </a:txBody>
                  <a:tcPr marL="38100" marR="38100" marT="38100" marB="3810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</a:t>
                      </a:r>
                    </a:p>
                  </a:txBody>
                  <a:tcPr marL="38100" marR="38100" marT="38100" marB="3810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</a:t>
                      </a:r>
                    </a:p>
                  </a:txBody>
                  <a:tcPr marL="38100" marR="38100" marT="38100" marB="3810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</a:t>
                      </a:r>
                    </a:p>
                  </a:txBody>
                  <a:tcPr marL="38100" marR="38100" marT="38100" marB="3810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1</a:t>
                      </a:r>
                    </a:p>
                  </a:txBody>
                  <a:tcPr marL="38100" marR="38100" marT="38100" marB="3810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4</a:t>
                      </a:r>
                    </a:p>
                  </a:txBody>
                  <a:tcPr marL="38100" marR="38100" marT="38100" marB="3810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2</a:t>
                      </a:r>
                    </a:p>
                  </a:txBody>
                  <a:tcPr marL="38100" marR="38100" marT="38100" marB="3810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3</a:t>
                      </a:r>
                    </a:p>
                  </a:txBody>
                  <a:tcPr marL="38100" marR="38100" marT="38100" marB="38100" anchor="ctr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15" name="Прямоугольник 58"/>
          <p:cNvSpPr txBox="1"/>
          <p:nvPr/>
        </p:nvSpPr>
        <p:spPr>
          <a:xfrm>
            <a:off x="3617588" y="5572140"/>
            <a:ext cx="99547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0000"/>
                </a:solidFill>
              </a:defRPr>
            </a:lvl1pPr>
          </a:lstStyle>
          <a:p>
            <a:pPr/>
            <a:r>
              <a:t>Ответ: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r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Class="entr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Class="entr" nodeType="afterEffect" presetSubtype="8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Class="entr" nodeType="afterEffect" presetSubtype="8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8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Class="entr" nodeType="afterEffect" presetSubtype="8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8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Class="entr" nodeType="afterEffect" presetSubtype="8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ntr" nodeType="clickEffect" presetSubtype="4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Class="exit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Class="exit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Class="exit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Class="exit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Class="exit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Class="exit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Class="exit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Class="exit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Class="exit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Class="exit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Class="exit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Class="exit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Class="entr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Class="emph" nodeType="afterEffect" presetSubtype="0" presetID="35" grpId="31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2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"/>
                            </p:stCondLst>
                            <p:childTnLst>
                              <p:par>
                                <p:cTn id="139" presetClass="entr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Class="emph" nodeType="afterEffect" presetSubtype="0" presetID="35" grpId="33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"/>
                            </p:stCondLst>
                            <p:childTnLst>
                              <p:par>
                                <p:cTn id="145" presetClass="entr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Class="emph" nodeType="afterEffect" presetSubtype="0" presetID="35" grpId="35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"/>
                            </p:stCondLst>
                            <p:childTnLst>
                              <p:par>
                                <p:cTn id="151" presetClass="entr" nodeType="after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Class="emph" nodeType="afterEffect" presetSubtype="0" presetID="35" grpId="37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Class="entr" nodeType="clickEffect" presetSubtype="8" presetID="2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Class="entr" nodeType="afterEffect" presetSubtype="8" presetID="2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Class="entr" nodeType="afterEffect" presetSubtype="8" presetID="2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Class="entr" nodeType="afterEffect" presetSubtype="8" presetID="2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000"/>
                            </p:stCondLst>
                            <p:childTnLst>
                              <p:par>
                                <p:cTn id="178" presetClass="entr" nodeType="afterEffect" presetSubtype="0" presetID="1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Class="emph" nodeType="afterEffect" presetSubtype="0" presetID="35" grpId="43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"/>
                            </p:stCondLst>
                            <p:childTnLst>
                              <p:par>
                                <p:cTn id="184" presetClass="entr" nodeType="afterEffect" presetSubtype="0" presetID="1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Class="emph" nodeType="afterEffect" presetSubtype="0" presetID="35" grpId="45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Class="entr" nodeType="clickEffect" presetSubtype="4" presetID="2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Class="entr" nodeType="afterEffect" presetSubtype="0" presetID="1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7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Class="emph" nodeType="afterEffect" presetSubtype="0" presetID="35" grpId="48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25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Class="entr" nodeType="afterEffect" presetSubtype="0" presetID="1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3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Class="emph" nodeType="afterEffect" presetSubtype="0" presetID="35" grpId="5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2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Class="entr" nodeType="clickEffect" presetSubtype="8" presetID="2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Class="entr" nodeType="clickEffect" presetSubtype="8" presetID="2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Class="entr" nodeType="afterEffect" presetSubtype="8" presetID="2" grpId="5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Class="entr" nodeType="afterEffect" presetSubtype="8" presetID="2" grpId="5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Class="entr" nodeType="clickEffect" presetSubtype="8" presetID="2" grpId="5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2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Class="entr" nodeType="afterEffect" presetSubtype="8" presetID="2" grpId="5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Class="entr" nodeType="afterEffect" presetSubtype="0" presetID="1" grpId="5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Class="emph" nodeType="afterEffect" presetSubtype="0" presetID="35" grpId="58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5" dur="25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0"/>
                            </p:stCondLst>
                            <p:childTnLst>
                              <p:par>
                                <p:cTn id="247" presetClass="entr" nodeType="afterEffect" presetSubtype="0" presetID="1" grpId="5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Class="emph" nodeType="afterEffect" presetSubtype="0" presetID="35" grpId="6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1" dur="25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50"/>
                            </p:stCondLst>
                            <p:childTnLst>
                              <p:par>
                                <p:cTn id="253" presetClass="entr" nodeType="afterEffect" presetSubtype="0" presetID="1" grpId="6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Class="emph" nodeType="afterEffect" presetSubtype="0" presetID="35" grpId="62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7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50"/>
                            </p:stCondLst>
                            <p:childTnLst>
                              <p:par>
                                <p:cTn id="259" presetClass="entr" nodeType="afterEffect" presetSubtype="0" presetID="1" grpId="6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Class="emph" nodeType="afterEffect" presetSubtype="0" presetID="35" grpId="64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25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50"/>
                            </p:stCondLst>
                            <p:childTnLst>
                              <p:par>
                                <p:cTn id="265" presetClass="exit" nodeType="afterEffect" presetSubtype="0" presetID="1" grpId="6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50"/>
                            </p:stCondLst>
                            <p:childTnLst>
                              <p:par>
                                <p:cTn id="268" presetClass="exit" nodeType="afterEffect" presetSubtype="0" presetID="1" grpId="6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50"/>
                            </p:stCondLst>
                            <p:childTnLst>
                              <p:par>
                                <p:cTn id="271" presetClass="exit" nodeType="afterEffect" presetSubtype="0" presetID="1" grpId="6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50"/>
                            </p:stCondLst>
                            <p:childTnLst>
                              <p:par>
                                <p:cTn id="274" presetClass="exit" nodeType="afterEffect" presetSubtype="0" presetID="1" grpId="6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50"/>
                            </p:stCondLst>
                            <p:childTnLst>
                              <p:par>
                                <p:cTn id="277" presetClass="exit" nodeType="afterEffect" presetSubtype="0" presetID="1" grpId="6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50"/>
                            </p:stCondLst>
                            <p:childTnLst>
                              <p:par>
                                <p:cTn id="280" presetClass="exit" nodeType="afterEffect" presetSubtype="0" presetID="1" grpId="7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"/>
                            </p:stCondLst>
                            <p:childTnLst>
                              <p:par>
                                <p:cTn id="283" presetClass="exit" nodeType="afterEffect" presetSubtype="0" presetID="1" grpId="7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"/>
                            </p:stCondLst>
                            <p:childTnLst>
                              <p:par>
                                <p:cTn id="286" presetClass="exit" nodeType="afterEffect" presetSubtype="0" presetID="1" grpId="7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Class="path" nodeType="afterEffect" presetSubtype="0" presetID="-1" grpId="7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-0.084015" origin="layout" pathEditMode="relative">
                                      <p:cBhvr>
                                        <p:cTn id="290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Class="path" nodeType="afterEffect" presetSubtype="0" presetID="-1" grpId="7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1910 -0.081710" origin="layout" pathEditMode="relative">
                                      <p:cBhvr>
                                        <p:cTn id="293" dur="2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Class="path" nodeType="afterEffect" presetSubtype="0" presetID="-1" grpId="7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204859 -0.105085" origin="layout" pathEditMode="relative">
                                      <p:cBhvr>
                                        <p:cTn id="296" dur="2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Class="path" nodeType="afterEffect" presetSubtype="0" presetID="-1" grpId="7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219790 -0.102780" origin="layout" pathEditMode="relative">
                                      <p:cBhvr>
                                        <p:cTn id="299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Class="path" nodeType="afterEffect" presetSubtype="0" presetID="-1" grpId="7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299311 -0.126145" origin="layout" pathEditMode="relative">
                                      <p:cBhvr>
                                        <p:cTn id="302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Class="path" nodeType="afterEffect" presetSubtype="0" presetID="-1" grpId="7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22920 -0.115495" origin="layout" pathEditMode="relative">
                                      <p:cBhvr>
                                        <p:cTn id="305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Class="path" nodeType="afterEffect" presetSubtype="0" presetID="-1" grpId="7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75525 -0.105085" origin="layout" pathEditMode="relative">
                                      <p:cBhvr>
                                        <p:cTn id="308" dur="2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Class="path" nodeType="afterEffect" presetSubtype="0" presetID="-1" grpId="8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59900 -0.115500" origin="layout" pathEditMode="relative">
                                      <p:cBhvr>
                                        <p:cTn id="311" dur="2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Class="entr" nodeType="clickEffect" presetSubtype="8" presetID="2" grpId="8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5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Class="entr" nodeType="afterEffect" presetSubtype="4" presetID="2" grpId="8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6" grpId="3"/>
      <p:bldP build="whole" bldLvl="1" animBg="1" rev="0" advAuto="0" spid="394" grpId="36"/>
      <p:bldP build="whole" bldLvl="1" animBg="1" rev="0" advAuto="0" spid="394" grpId="37"/>
      <p:bldP build="whole" bldLvl="1" animBg="1" rev="0" advAuto="0" spid="396" grpId="72"/>
      <p:bldP build="whole" bldLvl="1" animBg="1" rev="0" advAuto="0" spid="401" grpId="42"/>
      <p:bldP build="whole" bldLvl="1" animBg="1" rev="0" advAuto="0" spid="401" grpId="43"/>
      <p:bldP build="whole" bldLvl="1" animBg="1" rev="0" advAuto="0" spid="386" grpId="13"/>
      <p:bldP build="whole" bldLvl="1" animBg="1" rev="0" advAuto="0" spid="374" grpId="26"/>
      <p:bldP build="whole" bldLvl="1" animBg="1" rev="0" advAuto="0" spid="402" grpId="44"/>
      <p:bldP build="whole" bldLvl="1" animBg="1" rev="0" advAuto="0" spid="375" grpId="2"/>
      <p:bldP build="whole" bldLvl="1" animBg="1" rev="0" advAuto="0" spid="402" grpId="45"/>
      <p:bldP build="whole" bldLvl="1" animBg="1" rev="0" advAuto="0" spid="391" grpId="30"/>
      <p:bldP build="whole" bldLvl="1" animBg="1" rev="0" advAuto="0" spid="376" grpId="28"/>
      <p:bldP build="whole" bldLvl="1" animBg="1" rev="0" advAuto="0" spid="391" grpId="31"/>
      <p:bldP build="whole" bldLvl="1" animBg="1" rev="0" advAuto="0" spid="386" grpId="22"/>
      <p:bldP build="whole" bldLvl="1" animBg="1" rev="0" advAuto="0" spid="382" grpId="6"/>
      <p:bldP build="whole" bldLvl="1" animBg="1" rev="0" advAuto="0" spid="412" grpId="59"/>
      <p:bldP build="whole" bldLvl="1" animBg="1" rev="0" advAuto="0" spid="412" grpId="60"/>
      <p:bldP build="whole" bldLvl="1" animBg="1" rev="0" advAuto="0" spid="384" grpId="8"/>
      <p:bldP build="whole" bldLvl="1" animBg="1" rev="0" advAuto="0" spid="385" grpId="9"/>
      <p:bldP build="whole" bldLvl="1" animBg="1" rev="0" advAuto="0" spid="382" grpId="18"/>
      <p:bldP build="whole" bldLvl="1" animBg="1" rev="0" advAuto="0" spid="389" grpId="16"/>
      <p:bldP build="whole" bldLvl="1" animBg="1" rev="0" advAuto="0" spid="406" grpId="53"/>
      <p:bldP build="whole" bldLvl="1" animBg="1" rev="0" advAuto="0" spid="380" grpId="11"/>
      <p:bldP build="whole" bldLvl="1" animBg="1" rev="0" advAuto="0" spid="390" grpId="69"/>
      <p:bldP build="whole" bldLvl="1" animBg="1" rev="0" advAuto="0" spid="384" grpId="19"/>
      <p:bldP build="whole" bldLvl="1" animBg="1" rev="0" advAuto="0" spid="389" grpId="25"/>
      <p:bldP build="whole" bldLvl="1" animBg="1" rev="0" advAuto="0" spid="381" grpId="12"/>
      <p:bldP build="whole" bldLvl="1" animBg="1" rev="0" advAuto="0" spid="393" grpId="34"/>
      <p:bldP build="whole" bldLvl="1" animBg="1" rev="0" advAuto="0" spid="385" grpId="21"/>
      <p:bldP build="whole" bldLvl="1" animBg="1" rev="0" advAuto="0" spid="375" grpId="27"/>
      <p:bldP build="whole" bldLvl="1" animBg="1" rev="0" advAuto="0" spid="405" grpId="52"/>
      <p:bldP build="whole" bldLvl="1" animBg="1" rev="0" advAuto="0" spid="393" grpId="35"/>
      <p:bldP build="whole" bldLvl="1" animBg="1" rev="0" advAuto="0" spid="409" grpId="56"/>
      <p:bldP build="whole" bldLvl="1" animBg="1" rev="0" advAuto="0" spid="413" grpId="61"/>
      <p:bldP build="whole" bldLvl="1" animBg="1" rev="0" advAuto="0" spid="413" grpId="62"/>
      <p:bldP build="whole" bldLvl="1" animBg="1" rev="0" advAuto="0" spid="409" grpId="65"/>
      <p:bldP build="whole" bldLvl="1" animBg="1" rev="0" advAuto="0" spid="414" grpId="82"/>
      <p:bldP build="whole" bldLvl="1" animBg="1" rev="0" advAuto="0" spid="405" grpId="71"/>
      <p:bldP build="whole" bldLvl="1" animBg="1" rev="0" advAuto="0" spid="415" grpId="81"/>
      <p:bldP build="whole" bldLvl="1" animBg="1" rev="0" advAuto="0" spid="403" grpId="47"/>
      <p:bldP build="whole" bldLvl="1" animBg="1" rev="0" advAuto="0" spid="379" grpId="10"/>
      <p:bldP build="whole" bldLvl="1" animBg="1" rev="0" advAuto="0" spid="403" grpId="48"/>
      <p:bldP build="whole" bldLvl="1" animBg="1" rev="0" advAuto="0" spid="411" grpId="63"/>
      <p:bldP build="whole" bldLvl="1" animBg="1" rev="0" advAuto="0" spid="411" grpId="64"/>
      <p:bldP build="whole" bldLvl="1" animBg="1" rev="0" advAuto="0" spid="383" grpId="7"/>
      <p:bldP build="whole" bldLvl="1" animBg="1" rev="0" advAuto="0" spid="398" grpId="40"/>
      <p:bldP build="whole" bldLvl="1" animBg="1" rev="0" advAuto="0" spid="378" grpId="5"/>
      <p:bldP build="whole" bldLvl="1" animBg="1" rev="0" advAuto="0" spid="408" grpId="55"/>
      <p:bldP build="whole" bldLvl="1" animBg="1" rev="0" advAuto="0" spid="395" grpId="38"/>
      <p:bldP build="whole" bldLvl="1" animBg="1" rev="0" advAuto="0" spid="392" grpId="32"/>
      <p:bldP build="whole" bldLvl="1" animBg="1" rev="0" advAuto="0" spid="400" grpId="51"/>
      <p:bldP build="whole" bldLvl="1" animBg="1" rev="0" advAuto="0" spid="392" grpId="33"/>
      <p:bldP build="whole" bldLvl="1" animBg="1" rev="0" advAuto="0" spid="383" grpId="20"/>
      <p:bldP build="whole" bldLvl="1" animBg="1" rev="0" advAuto="0" spid="379" grpId="29"/>
      <p:bldP build="whole" bldLvl="1" animBg="1" rev="0" advAuto="0" spid="407" grpId="54"/>
      <p:bldP build="whole" bldLvl="1" animBg="1" rev="0" advAuto="0" spid="408" grpId="66"/>
      <p:bldP build="whole" bldLvl="1" animBg="1" rev="0" advAuto="0" spid="404" grpId="49"/>
      <p:bldP build="whole" bldLvl="1" animBg="1" rev="0" advAuto="0" spid="387" grpId="14"/>
      <p:bldP build="whole" bldLvl="1" animBg="1" rev="0" advAuto="0" spid="399" grpId="46"/>
      <p:bldP build="whole" bldLvl="1" animBg="1" rev="0" advAuto="0" spid="404" grpId="50"/>
      <p:bldP build="whole" bldLvl="1" animBg="1" rev="0" advAuto="0" spid="388" grpId="15"/>
      <p:bldP build="whole" bldLvl="1" animBg="1" rev="0" advAuto="0" spid="396" grpId="39"/>
      <p:bldP build="whole" bldLvl="1" animBg="1" rev="0" advAuto="0" spid="410" grpId="57"/>
      <p:bldP build="whole" bldLvl="1" animBg="1" rev="0" advAuto="0" spid="410" grpId="58"/>
      <p:bldP build="whole" bldLvl="1" animBg="1" rev="0" advAuto="0" spid="400" grpId="67"/>
      <p:bldP build="whole" bldLvl="1" animBg="1" rev="0" advAuto="0" spid="388" grpId="24"/>
      <p:bldP build="whole" bldLvl="1" animBg="1" rev="0" advAuto="0" spid="387" grpId="23"/>
      <p:bldP build="whole" bldLvl="1" animBg="1" rev="0" advAuto="0" spid="377" grpId="4"/>
      <p:bldP build="whole" bldLvl="1" animBg="1" rev="0" advAuto="0" spid="390" grpId="17"/>
      <p:bldP build="whole" bldLvl="1" animBg="1" rev="0" advAuto="0" spid="397" grpId="41"/>
      <p:bldP build="whole" bldLvl="1" animBg="1" rev="0" advAuto="0" spid="395" grpId="70"/>
      <p:bldP build="whole" bldLvl="1" animBg="1" rev="0" advAuto="0" spid="374" grpId="1"/>
      <p:bldP build="whole" bldLvl="1" animBg="1" rev="0" advAuto="0" spid="399" grpId="68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Заголовок 1"/>
          <p:cNvSpPr txBox="1"/>
          <p:nvPr>
            <p:ph type="title"/>
          </p:nvPr>
        </p:nvSpPr>
        <p:spPr>
          <a:xfrm>
            <a:off x="1176866" y="915336"/>
            <a:ext cx="6798734" cy="1303868"/>
          </a:xfrm>
          <a:prstGeom prst="rect">
            <a:avLst/>
          </a:prstGeom>
        </p:spPr>
        <p:txBody>
          <a:bodyPr/>
          <a:lstStyle/>
          <a:p>
            <a:pPr/>
            <a:r>
              <a:t>       </a:t>
            </a:r>
          </a:p>
        </p:txBody>
      </p:sp>
      <p:sp>
        <p:nvSpPr>
          <p:cNvPr id="418" name="Содержимое 2"/>
          <p:cNvSpPr txBox="1"/>
          <p:nvPr>
            <p:ph type="body" sz="half" idx="1"/>
          </p:nvPr>
        </p:nvSpPr>
        <p:spPr>
          <a:xfrm>
            <a:off x="1176864" y="2490134"/>
            <a:ext cx="6798738" cy="3444999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</a:pPr>
          </a:p>
        </p:txBody>
      </p:sp>
      <p:pic>
        <p:nvPicPr>
          <p:cNvPr id="419" name="Рисунок 35" descr="Рисунок 35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6018" y="4018365"/>
            <a:ext cx="1189436" cy="1596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Рисунок 35" descr="Рисунок 35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1" y="3482580"/>
            <a:ext cx="1189436" cy="1596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Рисунок 35" descr="Рисунок 35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8621" y="2250274"/>
            <a:ext cx="1189435" cy="1596629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TextBox 6"/>
          <p:cNvSpPr txBox="1"/>
          <p:nvPr/>
        </p:nvSpPr>
        <p:spPr>
          <a:xfrm rot="20149512">
            <a:off x="1319002" y="2618623"/>
            <a:ext cx="700980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Удачи на экзамене!!!</a:t>
            </a:r>
          </a:p>
        </p:txBody>
      </p:sp>
      <p:sp>
        <p:nvSpPr>
          <p:cNvPr id="423" name="Прямоугольник 7"/>
          <p:cNvSpPr txBox="1"/>
          <p:nvPr/>
        </p:nvSpPr>
        <p:spPr>
          <a:xfrm>
            <a:off x="7832398" y="6211668"/>
            <a:ext cx="1265883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700">
                <a:solidFill>
                  <a:srgbClr val="C00000"/>
                </a:solidFill>
              </a:defRPr>
            </a:lvl1pPr>
          </a:lstStyle>
          <a:p>
            <a:pPr/>
            <a:r>
              <a:t>ОГЭ-9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r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Class="entr" nodeType="after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1" grpId="3"/>
      <p:bldP build="whole" bldLvl="1" animBg="1" rev="0" advAuto="0" spid="422" grpId="4"/>
      <p:bldP build="whole" bldLvl="1" animBg="1" rev="0" advAuto="0" spid="419" grpId="1"/>
      <p:bldP build="whole" bldLvl="1" animBg="1" rev="0" advAuto="0" spid="42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Натуральные материалы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Натуральные материалы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