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78" r:id="rId42"/>
    <p:sldId id="27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29A-7E00-40EC-9175-AAB64EFF296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85CE-7F32-4E04-A80B-6BCF9947A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29A-7E00-40EC-9175-AAB64EFF296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85CE-7F32-4E04-A80B-6BCF994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29A-7E00-40EC-9175-AAB64EFF296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85CE-7F32-4E04-A80B-6BCF994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29A-7E00-40EC-9175-AAB64EFF296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85CE-7F32-4E04-A80B-6BCF994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29A-7E00-40EC-9175-AAB64EFF296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8285CE-7F32-4E04-A80B-6BCF994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29A-7E00-40EC-9175-AAB64EFF296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85CE-7F32-4E04-A80B-6BCF994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29A-7E00-40EC-9175-AAB64EFF296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85CE-7F32-4E04-A80B-6BCF994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29A-7E00-40EC-9175-AAB64EFF296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85CE-7F32-4E04-A80B-6BCF994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29A-7E00-40EC-9175-AAB64EFF296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85CE-7F32-4E04-A80B-6BCF994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29A-7E00-40EC-9175-AAB64EFF296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85CE-7F32-4E04-A80B-6BCF994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29A-7E00-40EC-9175-AAB64EFF296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85CE-7F32-4E04-A80B-6BCF994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39C29A-7E00-40EC-9175-AAB64EFF296C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8285CE-7F32-4E04-A80B-6BCF9947A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6085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Анатомический диктант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дисциплине: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«Анатомия и физиология человека».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Тема: «Кровь»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941168"/>
            <a:ext cx="7488832" cy="1296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ГБПОУ «Златоустовский медицинский техникум» преподаватель: Князькова Е.А.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2021г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Лейкоциты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№5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 называется белок крови, принимающий участие в свертывании крови?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</a:t>
            </a:r>
          </a:p>
          <a:p>
            <a:pPr algn="ctr"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Фибриноген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№6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Какова величина </a:t>
            </a:r>
            <a:r>
              <a:rPr lang="ru-RU" sz="4000" b="1" dirty="0" err="1" smtClean="0">
                <a:solidFill>
                  <a:schemeClr val="bg1"/>
                </a:solidFill>
              </a:rPr>
              <a:t>рН</a:t>
            </a:r>
            <a:r>
              <a:rPr lang="ru-RU" sz="4000" b="1" dirty="0" smtClean="0">
                <a:solidFill>
                  <a:schemeClr val="bg1"/>
                </a:solidFill>
              </a:rPr>
              <a:t> крови в норме?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</a:t>
            </a:r>
          </a:p>
          <a:p>
            <a:pPr algn="ctr"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рН</a:t>
            </a:r>
            <a:r>
              <a:rPr lang="ru-RU" sz="4000" b="1" dirty="0" smtClean="0">
                <a:solidFill>
                  <a:schemeClr val="bg1"/>
                </a:solidFill>
              </a:rPr>
              <a:t> 7,36 -7,42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№7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Какова величина глюкозы в крови в норме?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3,33 -5,55 </a:t>
            </a:r>
            <a:r>
              <a:rPr lang="ru-RU" sz="4000" b="1" dirty="0" err="1" smtClean="0">
                <a:solidFill>
                  <a:schemeClr val="bg1"/>
                </a:solidFill>
              </a:rPr>
              <a:t>ммоль</a:t>
            </a:r>
            <a:r>
              <a:rPr lang="ru-RU" sz="4000" b="1" dirty="0" smtClean="0">
                <a:solidFill>
                  <a:schemeClr val="bg1"/>
                </a:solidFill>
              </a:rPr>
              <a:t>/л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Вопрос №8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Входит ли в состав  первой группы крови </a:t>
            </a:r>
            <a:r>
              <a:rPr lang="ru-RU" sz="3600" b="1" dirty="0" err="1" smtClean="0">
                <a:solidFill>
                  <a:schemeClr val="bg1"/>
                </a:solidFill>
              </a:rPr>
              <a:t>агглютиноген</a:t>
            </a:r>
            <a:r>
              <a:rPr lang="ru-RU" sz="3600" b="1" dirty="0" smtClean="0">
                <a:solidFill>
                  <a:schemeClr val="bg1"/>
                </a:solidFill>
              </a:rPr>
              <a:t> А?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		Ответ </a:t>
            </a:r>
          </a:p>
          <a:p>
            <a:pPr algn="ctr">
              <a:buNone/>
            </a:pP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Нет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№9</a:t>
            </a:r>
          </a:p>
          <a:p>
            <a:pPr algn="ctr"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Эритропоэз</a:t>
            </a:r>
            <a:r>
              <a:rPr lang="ru-RU" sz="4000" b="1" dirty="0" smtClean="0">
                <a:solidFill>
                  <a:schemeClr val="bg1"/>
                </a:solidFill>
              </a:rPr>
              <a:t> – это гибель эритроцитов?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Да или Нет?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507288" cy="56166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Вашему вниманию предлагаются короткие вопросы, которые подразумевают такой же короткий, но быстрый ответ по теме «Кровь».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Если вы ответили без ошибок или допустили 10% ошибок – оценка 5 «отлично»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20% ошибок – оценка 4 «хорошо»</a:t>
            </a: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</a:rPr>
              <a:t>3</a:t>
            </a:r>
            <a:r>
              <a:rPr lang="ru-RU" b="1" dirty="0" smtClean="0">
                <a:solidFill>
                  <a:schemeClr val="bg1"/>
                </a:solidFill>
              </a:rPr>
              <a:t>0% ошибок – оценка 3 «удовлетворительно»</a:t>
            </a: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</a:rPr>
              <a:t>б</a:t>
            </a:r>
            <a:r>
              <a:rPr lang="ru-RU" b="1" dirty="0" smtClean="0">
                <a:solidFill>
                  <a:schemeClr val="bg1"/>
                </a:solidFill>
              </a:rPr>
              <a:t>олее 30% ошибок – оценка 2«неуд.», в этом случае нужно ещё раз вернуться к изучению лекционного материала.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Нет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№10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Какова концентрация хлорида натрия в изотоническом физиологическом растворе?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≈ 0,9%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№11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Что такое лейкоцитоз?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Повышение количества лейкоцитов.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№12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Что такое тромбоцитопения?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Снижение количества тромбоцитов?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424936" cy="58326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№13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Какая группа крови у человека -  АВ</a:t>
            </a:r>
            <a:r>
              <a:rPr lang="ru-RU" sz="2000" b="1" dirty="0" smtClean="0">
                <a:solidFill>
                  <a:schemeClr val="bg1"/>
                </a:solidFill>
              </a:rPr>
              <a:t>0</a:t>
            </a:r>
            <a:r>
              <a:rPr lang="ru-RU" sz="4000" b="1" dirty="0" smtClean="0">
                <a:solidFill>
                  <a:schemeClr val="bg1"/>
                </a:solidFill>
              </a:rPr>
              <a:t>?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У человека четвертая группа крови.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№14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Что такое СОЭ?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№1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 называется межклеточное вещество крови?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Скорость оседания эритроцитов.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№15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Какой фактор запускает процессы свертывания крови?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 </a:t>
            </a:r>
          </a:p>
          <a:p>
            <a:pPr>
              <a:buNone/>
            </a:pPr>
            <a:endParaRPr lang="ru-RU" sz="4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Поврежденные клетки, ткани.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61926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№16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Какие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клетки крови 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изображены?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/>
          </a:p>
        </p:txBody>
      </p:sp>
      <p:pic>
        <p:nvPicPr>
          <p:cNvPr id="5" name="Рисунок 4" descr="ehritrocit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00808"/>
            <a:ext cx="4968552" cy="48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Эритроциты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552728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№17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Какие клетки крови изображены?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white-blood-cells-3d-model-max.jpg"/>
          <p:cNvPicPr>
            <a:picLocks noChangeAspect="1"/>
          </p:cNvPicPr>
          <p:nvPr/>
        </p:nvPicPr>
        <p:blipFill>
          <a:blip r:embed="rId2" cstate="print"/>
          <a:srcRect l="9921" t="6614" r="10098" b="8976"/>
          <a:stretch>
            <a:fillRect/>
          </a:stretch>
        </p:blipFill>
        <p:spPr>
          <a:xfrm>
            <a:off x="1835696" y="2348880"/>
            <a:ext cx="5413269" cy="389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Лейкоциты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5832648"/>
          </a:xfrm>
        </p:spPr>
        <p:txBody>
          <a:bodyPr/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№18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Какие 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клетки 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крови 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изображены?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activated-platelets-sem-nib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772816"/>
            <a:ext cx="5328592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Тромбоциты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№19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Какой процесс изображен на рисунке?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Рисунок 3" descr="gemoliz.jpg"/>
          <p:cNvPicPr>
            <a:picLocks noChangeAspect="1"/>
          </p:cNvPicPr>
          <p:nvPr/>
        </p:nvPicPr>
        <p:blipFill>
          <a:blip r:embed="rId2" cstate="print"/>
          <a:srcRect t="19438" b="25107"/>
          <a:stretch>
            <a:fillRect/>
          </a:stretch>
        </p:blipFill>
        <p:spPr>
          <a:xfrm>
            <a:off x="827584" y="3068960"/>
            <a:ext cx="770485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Плазма крови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Гемолиз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904656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№20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Что изображено на рисунке?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3_внутрь-стати1-5.jpg"/>
          <p:cNvPicPr>
            <a:picLocks noChangeAspect="1"/>
          </p:cNvPicPr>
          <p:nvPr/>
        </p:nvPicPr>
        <p:blipFill>
          <a:blip r:embed="rId2" cstate="print"/>
          <a:srcRect l="32647" r="4604"/>
          <a:stretch>
            <a:fillRect/>
          </a:stretch>
        </p:blipFill>
        <p:spPr>
          <a:xfrm>
            <a:off x="1403648" y="2420888"/>
            <a:ext cx="6260968" cy="388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Ответ:</a:t>
            </a: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Тромб внутри кровеносного сосуда.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№2</a:t>
            </a:r>
          </a:p>
          <a:p>
            <a:pPr algn="ctr"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Какие клетки крови транспортируют кислород и углекислый газ?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</a:t>
            </a:r>
          </a:p>
          <a:p>
            <a:pPr algn="ctr"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4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Эритроциты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№3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Какие из белков плазмы оказывают транспортную функцию и удерживают воду в кровеносном русле?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</a:t>
            </a:r>
          </a:p>
          <a:p>
            <a:pPr algn="ctr"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Альбумины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Вопрос №4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Какие клетки крови, выполняют функцию фагоцитоза?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376</Words>
  <Application>Microsoft Office PowerPoint</Application>
  <PresentationFormat>Экран (4:3)</PresentationFormat>
  <Paragraphs>179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Апекс</vt:lpstr>
      <vt:lpstr>Анатомический диктант по дисциплине:  «Анатомия и физиология человека». Тема: «Кровь»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2021-12-06T12:20:42Z</dcterms:created>
  <dcterms:modified xsi:type="dcterms:W3CDTF">2021-12-08T14:26:33Z</dcterms:modified>
</cp:coreProperties>
</file>