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65" d="100"/>
          <a:sy n="65" d="100"/>
        </p:scale>
        <p:origin x="-132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930BAC-8D7A-4676-9A4F-474EF30980A6}" type="doc">
      <dgm:prSet loTypeId="urn:microsoft.com/office/officeart/2005/8/layout/vList2" loCatId="list" qsTypeId="urn:microsoft.com/office/officeart/2005/8/quickstyle/3d4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DF758DA-C1BD-4249-81E2-0410037424E6}">
      <dgm:prSet phldrT="[Текст]"/>
      <dgm:spPr/>
      <dgm:t>
        <a:bodyPr/>
        <a:lstStyle/>
        <a:p>
          <a:r>
            <a:rPr lang="ru-RU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rPr>
            <a:t>Методические рекомендации по программам финансовой грамотности</a:t>
          </a:r>
          <a:endParaRPr lang="ru-RU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</a:endParaRPr>
        </a:p>
      </dgm:t>
    </dgm:pt>
    <dgm:pt modelId="{09E27FCA-EBF7-44C1-AE1C-6728C44DF348}" type="parTrans" cxnId="{0118F234-A088-46E2-BA80-A4C822FBBFA8}">
      <dgm:prSet/>
      <dgm:spPr/>
      <dgm:t>
        <a:bodyPr/>
        <a:lstStyle/>
        <a:p>
          <a:endParaRPr lang="ru-RU"/>
        </a:p>
      </dgm:t>
    </dgm:pt>
    <dgm:pt modelId="{0E340534-881D-48E5-B407-7849AFE42759}" type="sibTrans" cxnId="{0118F234-A088-46E2-BA80-A4C822FBBFA8}">
      <dgm:prSet/>
      <dgm:spPr/>
      <dgm:t>
        <a:bodyPr/>
        <a:lstStyle/>
        <a:p>
          <a:endParaRPr lang="ru-RU"/>
        </a:p>
      </dgm:t>
    </dgm:pt>
    <dgm:pt modelId="{900CBD06-FD86-4188-98B2-FB7389F5D5B4}" type="pres">
      <dgm:prSet presAssocID="{6F930BAC-8D7A-4676-9A4F-474EF30980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F18FAB-F72D-4293-853B-1DDA5ABCECE1}" type="pres">
      <dgm:prSet presAssocID="{4DF758DA-C1BD-4249-81E2-0410037424E6}" presName="parentText" presStyleLbl="node1" presStyleIdx="0" presStyleCnt="1" custLinFactNeighborX="-8824" custLinFactNeighborY="-891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8702A4-0820-4478-AE4D-FFC959FE432B}" type="presOf" srcId="{6F930BAC-8D7A-4676-9A4F-474EF30980A6}" destId="{900CBD06-FD86-4188-98B2-FB7389F5D5B4}" srcOrd="0" destOrd="0" presId="urn:microsoft.com/office/officeart/2005/8/layout/vList2"/>
    <dgm:cxn modelId="{0118F234-A088-46E2-BA80-A4C822FBBFA8}" srcId="{6F930BAC-8D7A-4676-9A4F-474EF30980A6}" destId="{4DF758DA-C1BD-4249-81E2-0410037424E6}" srcOrd="0" destOrd="0" parTransId="{09E27FCA-EBF7-44C1-AE1C-6728C44DF348}" sibTransId="{0E340534-881D-48E5-B407-7849AFE42759}"/>
    <dgm:cxn modelId="{8D94AD0B-3DAB-4585-A224-5D09599944F2}" type="presOf" srcId="{4DF758DA-C1BD-4249-81E2-0410037424E6}" destId="{FEF18FAB-F72D-4293-853B-1DDA5ABCECE1}" srcOrd="0" destOrd="0" presId="urn:microsoft.com/office/officeart/2005/8/layout/vList2"/>
    <dgm:cxn modelId="{DC6DD86B-D0E7-401D-92D6-E6E69E32C3E3}" type="presParOf" srcId="{900CBD06-FD86-4188-98B2-FB7389F5D5B4}" destId="{FEF18FAB-F72D-4293-853B-1DDA5ABCEC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05FF380-FD5A-419E-8CD8-28FA7B610A2B}" type="doc">
      <dgm:prSet loTypeId="urn:microsoft.com/office/officeart/2005/8/layout/vList2" loCatId="list" qsTypeId="urn:microsoft.com/office/officeart/2005/8/quickstyle/3d4" qsCatId="3D" csTypeId="urn:microsoft.com/office/officeart/2005/8/colors/accent3_4" csCatId="accent3"/>
      <dgm:spPr/>
      <dgm:t>
        <a:bodyPr/>
        <a:lstStyle/>
        <a:p>
          <a:endParaRPr lang="ru-RU"/>
        </a:p>
      </dgm:t>
    </dgm:pt>
    <dgm:pt modelId="{46FDEBE0-0C21-4E48-8358-D8E1F2D3689C}">
      <dgm:prSet/>
      <dgm:spPr/>
      <dgm:t>
        <a:bodyPr/>
        <a:lstStyle/>
        <a:p>
          <a:pPr rtl="0"/>
          <a:r>
            <a:rPr lang="ru-RU" dirty="0" smtClean="0"/>
            <a:t>Перечень базовых финансово-экономических понятий</a:t>
          </a:r>
          <a:br>
            <a:rPr lang="ru-RU" dirty="0" smtClean="0"/>
          </a:br>
          <a:endParaRPr lang="ru-RU" dirty="0"/>
        </a:p>
      </dgm:t>
    </dgm:pt>
    <dgm:pt modelId="{B2D3F0E9-0F72-405F-86FB-07EC857E8CF3}" type="parTrans" cxnId="{FC12C684-9E30-4489-9AE8-D327EFECE4E8}">
      <dgm:prSet/>
      <dgm:spPr/>
      <dgm:t>
        <a:bodyPr/>
        <a:lstStyle/>
        <a:p>
          <a:endParaRPr lang="ru-RU"/>
        </a:p>
      </dgm:t>
    </dgm:pt>
    <dgm:pt modelId="{A4F3CF8E-788D-47F4-A1FC-FC31F49C3ECC}" type="sibTrans" cxnId="{FC12C684-9E30-4489-9AE8-D327EFECE4E8}">
      <dgm:prSet/>
      <dgm:spPr/>
      <dgm:t>
        <a:bodyPr/>
        <a:lstStyle/>
        <a:p>
          <a:endParaRPr lang="ru-RU"/>
        </a:p>
      </dgm:t>
    </dgm:pt>
    <dgm:pt modelId="{B1A4EC89-AEE2-421B-B8EB-797534DD3910}" type="pres">
      <dgm:prSet presAssocID="{305FF380-FD5A-419E-8CD8-28FA7B610A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BF5503-B77E-4A09-85FD-8741F3DF26AA}" type="pres">
      <dgm:prSet presAssocID="{46FDEBE0-0C21-4E48-8358-D8E1F2D3689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12C684-9E30-4489-9AE8-D327EFECE4E8}" srcId="{305FF380-FD5A-419E-8CD8-28FA7B610A2B}" destId="{46FDEBE0-0C21-4E48-8358-D8E1F2D3689C}" srcOrd="0" destOrd="0" parTransId="{B2D3F0E9-0F72-405F-86FB-07EC857E8CF3}" sibTransId="{A4F3CF8E-788D-47F4-A1FC-FC31F49C3ECC}"/>
    <dgm:cxn modelId="{4BD6A500-19DE-46A4-81EC-F5C662324811}" type="presOf" srcId="{305FF380-FD5A-419E-8CD8-28FA7B610A2B}" destId="{B1A4EC89-AEE2-421B-B8EB-797534DD3910}" srcOrd="0" destOrd="0" presId="urn:microsoft.com/office/officeart/2005/8/layout/vList2"/>
    <dgm:cxn modelId="{333CE842-A8CB-48F6-B95B-37B998AD4FB6}" type="presOf" srcId="{46FDEBE0-0C21-4E48-8358-D8E1F2D3689C}" destId="{58BF5503-B77E-4A09-85FD-8741F3DF26AA}" srcOrd="0" destOrd="0" presId="urn:microsoft.com/office/officeart/2005/8/layout/vList2"/>
    <dgm:cxn modelId="{A37E0B9B-0768-486A-9B96-1F346E6691C8}" type="presParOf" srcId="{B1A4EC89-AEE2-421B-B8EB-797534DD3910}" destId="{58BF5503-B77E-4A09-85FD-8741F3DF26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ACA92E-8A71-407C-8EDA-8681E9F98200}" type="doc">
      <dgm:prSet loTypeId="urn:microsoft.com/office/officeart/2005/8/layout/vList2" loCatId="list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406D5B5-E15C-40C1-9703-671382339E1A}">
      <dgm:prSet phldrT="[Текст]"/>
      <dgm:spPr/>
      <dgm:t>
        <a:bodyPr/>
        <a:lstStyle/>
        <a:p>
          <a:r>
            <a:rPr lang="ru-RU" dirty="0" smtClean="0"/>
            <a:t>Примерный тематический план обучения может быть представлен в следующей последовательности: </a:t>
          </a:r>
          <a:endParaRPr lang="ru-RU" dirty="0"/>
        </a:p>
      </dgm:t>
    </dgm:pt>
    <dgm:pt modelId="{C7C0E69D-992C-42FC-B59F-C179FFBBA6E0}" type="parTrans" cxnId="{958D0AC5-C1AA-476C-B4B9-1E9EBF8D18D2}">
      <dgm:prSet/>
      <dgm:spPr/>
      <dgm:t>
        <a:bodyPr/>
        <a:lstStyle/>
        <a:p>
          <a:endParaRPr lang="ru-RU"/>
        </a:p>
      </dgm:t>
    </dgm:pt>
    <dgm:pt modelId="{F3DBAA06-54F7-4C87-8993-10DD3DCE180E}" type="sibTrans" cxnId="{958D0AC5-C1AA-476C-B4B9-1E9EBF8D18D2}">
      <dgm:prSet/>
      <dgm:spPr/>
      <dgm:t>
        <a:bodyPr/>
        <a:lstStyle/>
        <a:p>
          <a:endParaRPr lang="ru-RU"/>
        </a:p>
      </dgm:t>
    </dgm:pt>
    <dgm:pt modelId="{ECA2E57E-E1B8-43FA-9A00-0160439EA976}" type="pres">
      <dgm:prSet presAssocID="{BDACA92E-8A71-407C-8EDA-8681E9F982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66BCB2-62D9-4B70-A51D-3E8FBE27DFBB}" type="pres">
      <dgm:prSet presAssocID="{3406D5B5-E15C-40C1-9703-671382339E1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790E07-05F9-4807-A9CB-EB326B736C9B}" type="presOf" srcId="{3406D5B5-E15C-40C1-9703-671382339E1A}" destId="{A566BCB2-62D9-4B70-A51D-3E8FBE27DFBB}" srcOrd="0" destOrd="0" presId="urn:microsoft.com/office/officeart/2005/8/layout/vList2"/>
    <dgm:cxn modelId="{958D0AC5-C1AA-476C-B4B9-1E9EBF8D18D2}" srcId="{BDACA92E-8A71-407C-8EDA-8681E9F98200}" destId="{3406D5B5-E15C-40C1-9703-671382339E1A}" srcOrd="0" destOrd="0" parTransId="{C7C0E69D-992C-42FC-B59F-C179FFBBA6E0}" sibTransId="{F3DBAA06-54F7-4C87-8993-10DD3DCE180E}"/>
    <dgm:cxn modelId="{D62E68DD-B5CF-4516-813D-B2CBEC6E58B4}" type="presOf" srcId="{BDACA92E-8A71-407C-8EDA-8681E9F98200}" destId="{ECA2E57E-E1B8-43FA-9A00-0160439EA976}" srcOrd="0" destOrd="0" presId="urn:microsoft.com/office/officeart/2005/8/layout/vList2"/>
    <dgm:cxn modelId="{CB043205-C159-4A6B-90A6-AE84FDA08C06}" type="presParOf" srcId="{ECA2E57E-E1B8-43FA-9A00-0160439EA976}" destId="{A566BCB2-62D9-4B70-A51D-3E8FBE27DF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3872730-2B57-4DEF-AE71-77D84DF7E97B}" type="doc">
      <dgm:prSet loTypeId="urn:microsoft.com/office/officeart/2005/8/layout/vList2" loCatId="list" qsTypeId="urn:microsoft.com/office/officeart/2005/8/quickstyle/3d4" qsCatId="3D" csTypeId="urn:microsoft.com/office/officeart/2005/8/colors/accent3_1" csCatId="accent3"/>
      <dgm:spPr/>
      <dgm:t>
        <a:bodyPr/>
        <a:lstStyle/>
        <a:p>
          <a:endParaRPr lang="ru-RU"/>
        </a:p>
      </dgm:t>
    </dgm:pt>
    <dgm:pt modelId="{37644768-D488-4C46-9ADF-82ECD1ED527C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cap="none" spc="0" dirty="0" smtClean="0">
              <a:ln/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rPr>
            <a:t>Тема 1. Труд – основа жизни</a:t>
          </a:r>
          <a:r>
            <a:rPr lang="ru-RU" sz="2200" b="0" cap="none" spc="0" dirty="0" smtClean="0">
              <a:ln w="18415" cmpd="sng">
                <a:prstDash val="solid"/>
              </a:ln>
              <a:effectLst/>
              <a:latin typeface="Arial" pitchFamily="34" charset="0"/>
              <a:cs typeface="Arial" pitchFamily="34" charset="0"/>
            </a:rPr>
            <a:t>. </a:t>
          </a:r>
          <a:endParaRPr lang="ru-RU" sz="2200" b="0" cap="none" spc="0" dirty="0">
            <a:ln w="18415" cmpd="sng">
              <a:prstDash val="solid"/>
            </a:ln>
            <a:effectLst/>
            <a:latin typeface="Arial" pitchFamily="34" charset="0"/>
            <a:cs typeface="Arial" pitchFamily="34" charset="0"/>
          </a:endParaRPr>
        </a:p>
      </dgm:t>
    </dgm:pt>
    <dgm:pt modelId="{DDFE8F2B-E142-4347-9497-E41EECB33256}" type="parTrans" cxnId="{293C983C-237F-460D-B099-0CB58ECBE20F}">
      <dgm:prSet/>
      <dgm:spPr/>
      <dgm:t>
        <a:bodyPr/>
        <a:lstStyle/>
        <a:p>
          <a:endParaRPr lang="ru-RU"/>
        </a:p>
      </dgm:t>
    </dgm:pt>
    <dgm:pt modelId="{346959A2-7AAE-4848-BC7D-042363E3B272}" type="sibTrans" cxnId="{293C983C-237F-460D-B099-0CB58ECBE20F}">
      <dgm:prSet/>
      <dgm:spPr/>
      <dgm:t>
        <a:bodyPr/>
        <a:lstStyle/>
        <a:p>
          <a:endParaRPr lang="ru-RU"/>
        </a:p>
      </dgm:t>
    </dgm:pt>
    <dgm:pt modelId="{4DA52FDB-FDB9-421D-ADF2-B2DB841E22D6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i="0" cap="none" spc="0" dirty="0" smtClean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Тема 2. Что такое деньги, откуда они берутся и зачем они нужны? </a:t>
          </a:r>
          <a:endParaRPr lang="ru-RU" sz="2200" b="0" i="0" cap="none" spc="0" dirty="0">
            <a:ln/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EF534FA-98F0-4F19-BF77-3C26FACA016E}" type="parTrans" cxnId="{8AE9E6E3-7C95-482C-99F5-10D3C9278258}">
      <dgm:prSet/>
      <dgm:spPr/>
      <dgm:t>
        <a:bodyPr/>
        <a:lstStyle/>
        <a:p>
          <a:endParaRPr lang="ru-RU"/>
        </a:p>
      </dgm:t>
    </dgm:pt>
    <dgm:pt modelId="{D9CE7F76-10A5-47CD-9FB6-84A19AA46CFE}" type="sibTrans" cxnId="{8AE9E6E3-7C95-482C-99F5-10D3C9278258}">
      <dgm:prSet/>
      <dgm:spPr/>
      <dgm:t>
        <a:bodyPr/>
        <a:lstStyle/>
        <a:p>
          <a:endParaRPr lang="ru-RU"/>
        </a:p>
      </dgm:t>
    </dgm:pt>
    <dgm:pt modelId="{D6E5297A-AD36-4635-8D3D-683F389E3275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i="0" cap="none" spc="0" dirty="0" smtClean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Тема 3. Покупаем, продаем и обмениваем. </a:t>
          </a:r>
          <a:endParaRPr lang="ru-RU" sz="2200" b="0" i="0" cap="none" spc="0" dirty="0">
            <a:ln/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2102A7B-9E53-4CA0-A568-C11B45E33364}" type="parTrans" cxnId="{E5D2FE57-70D7-4D4F-90C0-8679AC331CCA}">
      <dgm:prSet/>
      <dgm:spPr/>
      <dgm:t>
        <a:bodyPr/>
        <a:lstStyle/>
        <a:p>
          <a:endParaRPr lang="ru-RU"/>
        </a:p>
      </dgm:t>
    </dgm:pt>
    <dgm:pt modelId="{FDD77591-9AAC-40EB-ABCD-1C0F2DD1E37C}" type="sibTrans" cxnId="{E5D2FE57-70D7-4D4F-90C0-8679AC331CCA}">
      <dgm:prSet/>
      <dgm:spPr/>
      <dgm:t>
        <a:bodyPr/>
        <a:lstStyle/>
        <a:p>
          <a:endParaRPr lang="ru-RU"/>
        </a:p>
      </dgm:t>
    </dgm:pt>
    <dgm:pt modelId="{9E05B559-386C-4EF3-AB5B-3525C8F3830F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i="0" cap="none" spc="0" dirty="0" smtClean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Тема 4. Тратим разумно, сберегаем и экономим. </a:t>
          </a:r>
          <a:endParaRPr lang="ru-RU" sz="2200" b="0" i="0" cap="none" spc="0" dirty="0">
            <a:ln/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C39137E-D45A-43EB-A3F8-9F74DE59052D}" type="parTrans" cxnId="{AC664E92-3F57-4950-936D-EA2BD9580E7D}">
      <dgm:prSet/>
      <dgm:spPr/>
      <dgm:t>
        <a:bodyPr/>
        <a:lstStyle/>
        <a:p>
          <a:endParaRPr lang="ru-RU"/>
        </a:p>
      </dgm:t>
    </dgm:pt>
    <dgm:pt modelId="{C715F18A-A999-4775-B838-514FBA4015C9}" type="sibTrans" cxnId="{AC664E92-3F57-4950-936D-EA2BD9580E7D}">
      <dgm:prSet/>
      <dgm:spPr/>
      <dgm:t>
        <a:bodyPr/>
        <a:lstStyle/>
        <a:p>
          <a:endParaRPr lang="ru-RU"/>
        </a:p>
      </dgm:t>
    </dgm:pt>
    <dgm:pt modelId="{AF707B53-1757-4FEC-8473-B8BBE9878863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i="0" cap="none" spc="0" dirty="0" smtClean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Тема 5. Учимся занимать и отдавать долги. </a:t>
          </a:r>
          <a:endParaRPr lang="ru-RU" sz="2200" b="0" i="0" cap="none" spc="0" dirty="0">
            <a:ln/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F0BADB7-70A7-4CC2-9582-5604FD4ABD22}" type="parTrans" cxnId="{EF0A6F20-FFB0-4057-8749-D6735D83D7FB}">
      <dgm:prSet/>
      <dgm:spPr/>
      <dgm:t>
        <a:bodyPr/>
        <a:lstStyle/>
        <a:p>
          <a:endParaRPr lang="ru-RU"/>
        </a:p>
      </dgm:t>
    </dgm:pt>
    <dgm:pt modelId="{93C68F9B-ED84-4B16-8129-9F7115A11176}" type="sibTrans" cxnId="{EF0A6F20-FFB0-4057-8749-D6735D83D7FB}">
      <dgm:prSet/>
      <dgm:spPr/>
      <dgm:t>
        <a:bodyPr/>
        <a:lstStyle/>
        <a:p>
          <a:endParaRPr lang="ru-RU"/>
        </a:p>
      </dgm:t>
    </dgm:pt>
    <dgm:pt modelId="{7E75871C-DEA2-4DAB-A406-E2700AE7BFAC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i="0" cap="none" spc="0" dirty="0" smtClean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Тема 6. Учимся планировать. </a:t>
          </a:r>
          <a:endParaRPr lang="ru-RU" sz="2200" b="0" i="0" cap="none" spc="0" dirty="0">
            <a:ln/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037C3F6-6A24-457E-9128-47CFAF5DB7C8}" type="parTrans" cxnId="{9C5B1090-1ABE-4825-AC1D-9D6710B931EC}">
      <dgm:prSet/>
      <dgm:spPr/>
      <dgm:t>
        <a:bodyPr/>
        <a:lstStyle/>
        <a:p>
          <a:endParaRPr lang="ru-RU"/>
        </a:p>
      </dgm:t>
    </dgm:pt>
    <dgm:pt modelId="{4DC603C4-38CD-4063-9ED1-650444B84027}" type="sibTrans" cxnId="{9C5B1090-1ABE-4825-AC1D-9D6710B931EC}">
      <dgm:prSet/>
      <dgm:spPr/>
      <dgm:t>
        <a:bodyPr/>
        <a:lstStyle/>
        <a:p>
          <a:endParaRPr lang="ru-RU"/>
        </a:p>
      </dgm:t>
    </dgm:pt>
    <dgm:pt modelId="{428CF8F4-19E4-48BE-987B-E3441EE89CC4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200" b="0" i="0" cap="none" spc="0" dirty="0" smtClean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Тема 7. Богатство и бедность</a:t>
          </a:r>
          <a:endParaRPr lang="ru-RU" sz="2200" b="0" i="0" cap="none" spc="0" dirty="0">
            <a:ln/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9C68AE4-2802-4377-88A8-05B21E8F3A9D}" type="parTrans" cxnId="{013E0B5A-EACA-49AE-A364-805F8AC5008F}">
      <dgm:prSet/>
      <dgm:spPr/>
      <dgm:t>
        <a:bodyPr/>
        <a:lstStyle/>
        <a:p>
          <a:endParaRPr lang="ru-RU"/>
        </a:p>
      </dgm:t>
    </dgm:pt>
    <dgm:pt modelId="{55E572F9-E39C-461C-B8CA-3CBF808C0263}" type="sibTrans" cxnId="{013E0B5A-EACA-49AE-A364-805F8AC5008F}">
      <dgm:prSet/>
      <dgm:spPr/>
      <dgm:t>
        <a:bodyPr/>
        <a:lstStyle/>
        <a:p>
          <a:endParaRPr lang="ru-RU"/>
        </a:p>
      </dgm:t>
    </dgm:pt>
    <dgm:pt modelId="{09F33FA4-9FB3-4C4A-A1E1-117200A95D75}" type="pres">
      <dgm:prSet presAssocID="{73872730-2B57-4DEF-AE71-77D84DF7E9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73CE56-B4DE-4C03-A5A8-6BFD588532CB}" type="pres">
      <dgm:prSet presAssocID="{37644768-D488-4C46-9ADF-82ECD1ED527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ED5A9-02CF-49BC-A442-E0E292708677}" type="pres">
      <dgm:prSet presAssocID="{346959A2-7AAE-4848-BC7D-042363E3B272}" presName="spacer" presStyleCnt="0"/>
      <dgm:spPr/>
    </dgm:pt>
    <dgm:pt modelId="{F3B9887F-C752-4047-A585-F32EDF4BBFEC}" type="pres">
      <dgm:prSet presAssocID="{4DA52FDB-FDB9-421D-ADF2-B2DB841E22D6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D220C-2F37-4742-BDEC-A4D12D5B4C96}" type="pres">
      <dgm:prSet presAssocID="{D9CE7F76-10A5-47CD-9FB6-84A19AA46CFE}" presName="spacer" presStyleCnt="0"/>
      <dgm:spPr/>
    </dgm:pt>
    <dgm:pt modelId="{EC923472-8B26-4708-804F-2C700A39BA75}" type="pres">
      <dgm:prSet presAssocID="{D6E5297A-AD36-4635-8D3D-683F389E327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26BFD-C8E6-437A-86D3-A97A18868CB4}" type="pres">
      <dgm:prSet presAssocID="{FDD77591-9AAC-40EB-ABCD-1C0F2DD1E37C}" presName="spacer" presStyleCnt="0"/>
      <dgm:spPr/>
    </dgm:pt>
    <dgm:pt modelId="{144F71E6-FFBF-4D0E-803A-B0674E0F0475}" type="pres">
      <dgm:prSet presAssocID="{9E05B559-386C-4EF3-AB5B-3525C8F3830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E5C35-1679-466D-BA91-8D00A1F65E7B}" type="pres">
      <dgm:prSet presAssocID="{C715F18A-A999-4775-B838-514FBA4015C9}" presName="spacer" presStyleCnt="0"/>
      <dgm:spPr/>
    </dgm:pt>
    <dgm:pt modelId="{7F850045-DE5A-4C76-AB52-38E82338AC9A}" type="pres">
      <dgm:prSet presAssocID="{AF707B53-1757-4FEC-8473-B8BBE987886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6467E-D1D0-42CE-8C29-7AEEE71EFAB8}" type="pres">
      <dgm:prSet presAssocID="{93C68F9B-ED84-4B16-8129-9F7115A11176}" presName="spacer" presStyleCnt="0"/>
      <dgm:spPr/>
    </dgm:pt>
    <dgm:pt modelId="{6E357105-4B9D-4017-B8C5-6D6905BD77A0}" type="pres">
      <dgm:prSet presAssocID="{7E75871C-DEA2-4DAB-A406-E2700AE7BFAC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4BF48-7B63-487F-8FE3-B28DFBDAB842}" type="pres">
      <dgm:prSet presAssocID="{4DC603C4-38CD-4063-9ED1-650444B84027}" presName="spacer" presStyleCnt="0"/>
      <dgm:spPr/>
    </dgm:pt>
    <dgm:pt modelId="{FE237923-4987-4EE9-B213-0BCA6E295306}" type="pres">
      <dgm:prSet presAssocID="{428CF8F4-19E4-48BE-987B-E3441EE89CC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E9E6E3-7C95-482C-99F5-10D3C9278258}" srcId="{73872730-2B57-4DEF-AE71-77D84DF7E97B}" destId="{4DA52FDB-FDB9-421D-ADF2-B2DB841E22D6}" srcOrd="1" destOrd="0" parTransId="{BEF534FA-98F0-4F19-BF77-3C26FACA016E}" sibTransId="{D9CE7F76-10A5-47CD-9FB6-84A19AA46CFE}"/>
    <dgm:cxn modelId="{293C983C-237F-460D-B099-0CB58ECBE20F}" srcId="{73872730-2B57-4DEF-AE71-77D84DF7E97B}" destId="{37644768-D488-4C46-9ADF-82ECD1ED527C}" srcOrd="0" destOrd="0" parTransId="{DDFE8F2B-E142-4347-9497-E41EECB33256}" sibTransId="{346959A2-7AAE-4848-BC7D-042363E3B272}"/>
    <dgm:cxn modelId="{9C5B1090-1ABE-4825-AC1D-9D6710B931EC}" srcId="{73872730-2B57-4DEF-AE71-77D84DF7E97B}" destId="{7E75871C-DEA2-4DAB-A406-E2700AE7BFAC}" srcOrd="5" destOrd="0" parTransId="{8037C3F6-6A24-457E-9128-47CFAF5DB7C8}" sibTransId="{4DC603C4-38CD-4063-9ED1-650444B84027}"/>
    <dgm:cxn modelId="{850908AC-8478-4F5D-A115-C2DE0465A294}" type="presOf" srcId="{7E75871C-DEA2-4DAB-A406-E2700AE7BFAC}" destId="{6E357105-4B9D-4017-B8C5-6D6905BD77A0}" srcOrd="0" destOrd="0" presId="urn:microsoft.com/office/officeart/2005/8/layout/vList2"/>
    <dgm:cxn modelId="{F4620EDD-F6FD-4DEC-9849-D31DD38C21A5}" type="presOf" srcId="{D6E5297A-AD36-4635-8D3D-683F389E3275}" destId="{EC923472-8B26-4708-804F-2C700A39BA75}" srcOrd="0" destOrd="0" presId="urn:microsoft.com/office/officeart/2005/8/layout/vList2"/>
    <dgm:cxn modelId="{C4708B1C-F35C-4A18-A69A-700445020F3B}" type="presOf" srcId="{9E05B559-386C-4EF3-AB5B-3525C8F3830F}" destId="{144F71E6-FFBF-4D0E-803A-B0674E0F0475}" srcOrd="0" destOrd="0" presId="urn:microsoft.com/office/officeart/2005/8/layout/vList2"/>
    <dgm:cxn modelId="{EF0A6F20-FFB0-4057-8749-D6735D83D7FB}" srcId="{73872730-2B57-4DEF-AE71-77D84DF7E97B}" destId="{AF707B53-1757-4FEC-8473-B8BBE9878863}" srcOrd="4" destOrd="0" parTransId="{2F0BADB7-70A7-4CC2-9582-5604FD4ABD22}" sibTransId="{93C68F9B-ED84-4B16-8129-9F7115A11176}"/>
    <dgm:cxn modelId="{AC664E92-3F57-4950-936D-EA2BD9580E7D}" srcId="{73872730-2B57-4DEF-AE71-77D84DF7E97B}" destId="{9E05B559-386C-4EF3-AB5B-3525C8F3830F}" srcOrd="3" destOrd="0" parTransId="{6C39137E-D45A-43EB-A3F8-9F74DE59052D}" sibTransId="{C715F18A-A999-4775-B838-514FBA4015C9}"/>
    <dgm:cxn modelId="{F0885940-5968-43B5-B126-8F798ED2E819}" type="presOf" srcId="{4DA52FDB-FDB9-421D-ADF2-B2DB841E22D6}" destId="{F3B9887F-C752-4047-A585-F32EDF4BBFEC}" srcOrd="0" destOrd="0" presId="urn:microsoft.com/office/officeart/2005/8/layout/vList2"/>
    <dgm:cxn modelId="{A9C81364-0527-47C3-9725-6B41F9BA1586}" type="presOf" srcId="{37644768-D488-4C46-9ADF-82ECD1ED527C}" destId="{9473CE56-B4DE-4C03-A5A8-6BFD588532CB}" srcOrd="0" destOrd="0" presId="urn:microsoft.com/office/officeart/2005/8/layout/vList2"/>
    <dgm:cxn modelId="{3A60A326-E20A-42D8-B4B2-ED7ED568661B}" type="presOf" srcId="{73872730-2B57-4DEF-AE71-77D84DF7E97B}" destId="{09F33FA4-9FB3-4C4A-A1E1-117200A95D75}" srcOrd="0" destOrd="0" presId="urn:microsoft.com/office/officeart/2005/8/layout/vList2"/>
    <dgm:cxn modelId="{ACC8D7D9-D40F-4CE6-8383-BB8A88BF6D19}" type="presOf" srcId="{428CF8F4-19E4-48BE-987B-E3441EE89CC4}" destId="{FE237923-4987-4EE9-B213-0BCA6E295306}" srcOrd="0" destOrd="0" presId="urn:microsoft.com/office/officeart/2005/8/layout/vList2"/>
    <dgm:cxn modelId="{2CA299B2-C87F-4968-B642-2D724A1E0E88}" type="presOf" srcId="{AF707B53-1757-4FEC-8473-B8BBE9878863}" destId="{7F850045-DE5A-4C76-AB52-38E82338AC9A}" srcOrd="0" destOrd="0" presId="urn:microsoft.com/office/officeart/2005/8/layout/vList2"/>
    <dgm:cxn modelId="{013E0B5A-EACA-49AE-A364-805F8AC5008F}" srcId="{73872730-2B57-4DEF-AE71-77D84DF7E97B}" destId="{428CF8F4-19E4-48BE-987B-E3441EE89CC4}" srcOrd="6" destOrd="0" parTransId="{09C68AE4-2802-4377-88A8-05B21E8F3A9D}" sibTransId="{55E572F9-E39C-461C-B8CA-3CBF808C0263}"/>
    <dgm:cxn modelId="{E5D2FE57-70D7-4D4F-90C0-8679AC331CCA}" srcId="{73872730-2B57-4DEF-AE71-77D84DF7E97B}" destId="{D6E5297A-AD36-4635-8D3D-683F389E3275}" srcOrd="2" destOrd="0" parTransId="{22102A7B-9E53-4CA0-A568-C11B45E33364}" sibTransId="{FDD77591-9AAC-40EB-ABCD-1C0F2DD1E37C}"/>
    <dgm:cxn modelId="{3511BCC3-66C3-4000-933B-0185C90AFEE2}" type="presParOf" srcId="{09F33FA4-9FB3-4C4A-A1E1-117200A95D75}" destId="{9473CE56-B4DE-4C03-A5A8-6BFD588532CB}" srcOrd="0" destOrd="0" presId="urn:microsoft.com/office/officeart/2005/8/layout/vList2"/>
    <dgm:cxn modelId="{76AF5BF0-751B-4ABE-81B3-8585A5E9EA5A}" type="presParOf" srcId="{09F33FA4-9FB3-4C4A-A1E1-117200A95D75}" destId="{3DFED5A9-02CF-49BC-A442-E0E292708677}" srcOrd="1" destOrd="0" presId="urn:microsoft.com/office/officeart/2005/8/layout/vList2"/>
    <dgm:cxn modelId="{4EE699FE-1483-4655-ACD7-DB4B3E0DEB51}" type="presParOf" srcId="{09F33FA4-9FB3-4C4A-A1E1-117200A95D75}" destId="{F3B9887F-C752-4047-A585-F32EDF4BBFEC}" srcOrd="2" destOrd="0" presId="urn:microsoft.com/office/officeart/2005/8/layout/vList2"/>
    <dgm:cxn modelId="{5E45AB95-57AA-4C46-8B3E-A8698277C68B}" type="presParOf" srcId="{09F33FA4-9FB3-4C4A-A1E1-117200A95D75}" destId="{225D220C-2F37-4742-BDEC-A4D12D5B4C96}" srcOrd="3" destOrd="0" presId="urn:microsoft.com/office/officeart/2005/8/layout/vList2"/>
    <dgm:cxn modelId="{CEE7141B-0B60-4A57-B6C6-B9A86ECE4C49}" type="presParOf" srcId="{09F33FA4-9FB3-4C4A-A1E1-117200A95D75}" destId="{EC923472-8B26-4708-804F-2C700A39BA75}" srcOrd="4" destOrd="0" presId="urn:microsoft.com/office/officeart/2005/8/layout/vList2"/>
    <dgm:cxn modelId="{29028D5C-F9B4-4C55-81B0-AC871ABC1092}" type="presParOf" srcId="{09F33FA4-9FB3-4C4A-A1E1-117200A95D75}" destId="{A3126BFD-C8E6-437A-86D3-A97A18868CB4}" srcOrd="5" destOrd="0" presId="urn:microsoft.com/office/officeart/2005/8/layout/vList2"/>
    <dgm:cxn modelId="{25E6F6DB-F768-4A04-8DFF-A5C88B7A5684}" type="presParOf" srcId="{09F33FA4-9FB3-4C4A-A1E1-117200A95D75}" destId="{144F71E6-FFBF-4D0E-803A-B0674E0F0475}" srcOrd="6" destOrd="0" presId="urn:microsoft.com/office/officeart/2005/8/layout/vList2"/>
    <dgm:cxn modelId="{76020CFC-D099-4B1F-B23E-20CE64DE7A6F}" type="presParOf" srcId="{09F33FA4-9FB3-4C4A-A1E1-117200A95D75}" destId="{78FE5C35-1679-466D-BA91-8D00A1F65E7B}" srcOrd="7" destOrd="0" presId="urn:microsoft.com/office/officeart/2005/8/layout/vList2"/>
    <dgm:cxn modelId="{C8CC43B2-F774-411C-94BC-2854958A9ECF}" type="presParOf" srcId="{09F33FA4-9FB3-4C4A-A1E1-117200A95D75}" destId="{7F850045-DE5A-4C76-AB52-38E82338AC9A}" srcOrd="8" destOrd="0" presId="urn:microsoft.com/office/officeart/2005/8/layout/vList2"/>
    <dgm:cxn modelId="{DA87857D-3E7D-4CC7-9E40-AF709E1100E2}" type="presParOf" srcId="{09F33FA4-9FB3-4C4A-A1E1-117200A95D75}" destId="{3396467E-D1D0-42CE-8C29-7AEEE71EFAB8}" srcOrd="9" destOrd="0" presId="urn:microsoft.com/office/officeart/2005/8/layout/vList2"/>
    <dgm:cxn modelId="{34C63AAF-4E17-4B7F-9875-CB6C8479CA7F}" type="presParOf" srcId="{09F33FA4-9FB3-4C4A-A1E1-117200A95D75}" destId="{6E357105-4B9D-4017-B8C5-6D6905BD77A0}" srcOrd="10" destOrd="0" presId="urn:microsoft.com/office/officeart/2005/8/layout/vList2"/>
    <dgm:cxn modelId="{1997E7FE-0AA3-4326-93BB-761E30D2BAC2}" type="presParOf" srcId="{09F33FA4-9FB3-4C4A-A1E1-117200A95D75}" destId="{0794BF48-7B63-487F-8FE3-B28DFBDAB842}" srcOrd="11" destOrd="0" presId="urn:microsoft.com/office/officeart/2005/8/layout/vList2"/>
    <dgm:cxn modelId="{AE9BA91D-EF0E-4CC6-921C-EB979A2DE373}" type="presParOf" srcId="{09F33FA4-9FB3-4C4A-A1E1-117200A95D75}" destId="{FE237923-4987-4EE9-B213-0BCA6E29530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EBE45BE-7D4B-4F18-982A-74B523E04403}" type="doc">
      <dgm:prSet loTypeId="urn:microsoft.com/office/officeart/2005/8/layout/hierarchy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0F3D7C6B-58C9-4EDB-A88F-C4E68362DECE}">
      <dgm:prSet phldrT="[Текст]" custT="1"/>
      <dgm:spPr/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Технологии экономического воспитания дошкольников 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E2E95093-2065-43C2-9FA7-5172E1463DDA}" type="parTrans" cxnId="{D56CAED2-962C-4909-9EB7-5FA30B99849C}">
      <dgm:prSet/>
      <dgm:spPr/>
      <dgm:t>
        <a:bodyPr/>
        <a:lstStyle/>
        <a:p>
          <a:endParaRPr lang="ru-RU"/>
        </a:p>
      </dgm:t>
    </dgm:pt>
    <dgm:pt modelId="{4F54E554-B758-4F7F-A229-87F5F4109EFB}" type="sibTrans" cxnId="{D56CAED2-962C-4909-9EB7-5FA30B99849C}">
      <dgm:prSet/>
      <dgm:spPr/>
      <dgm:t>
        <a:bodyPr/>
        <a:lstStyle/>
        <a:p>
          <a:endParaRPr lang="ru-RU"/>
        </a:p>
      </dgm:t>
    </dgm:pt>
    <dgm:pt modelId="{DA5790D5-78ED-4240-A1F8-EAA533A5C52C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Современных технологий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C6713E1-2C11-42A4-9985-B679A54EE990}" type="parTrans" cxnId="{92C26678-C89C-4EDF-96F8-E2745707719E}">
      <dgm:prSet/>
      <dgm:spPr/>
      <dgm:t>
        <a:bodyPr/>
        <a:lstStyle/>
        <a:p>
          <a:endParaRPr lang="ru-RU"/>
        </a:p>
      </dgm:t>
    </dgm:pt>
    <dgm:pt modelId="{BA25D9EA-A389-419F-9F49-03F06775D557}" type="sibTrans" cxnId="{92C26678-C89C-4EDF-96F8-E2745707719E}">
      <dgm:prSet/>
      <dgm:spPr/>
      <dgm:t>
        <a:bodyPr/>
        <a:lstStyle/>
        <a:p>
          <a:endParaRPr lang="ru-RU"/>
        </a:p>
      </dgm:t>
    </dgm:pt>
    <dgm:pt modelId="{0413BFD5-B88A-4782-B368-21B4412076AF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1. Проектная деятельность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2. Ситуационные задачи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3. Технология «Ситуация месяца»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4. Мастерская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5. Викторины и конкурсы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6. Театрализованные интерактивные мини-постановки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7. Теория решения изобретательских задач (ТРИЗ).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8. Моделирование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9B7C6E58-9183-448C-A59B-A103C82EA927}" type="parTrans" cxnId="{ED16E1C7-DA72-4C48-B5DF-69FE1260E8F6}">
      <dgm:prSet/>
      <dgm:spPr/>
      <dgm:t>
        <a:bodyPr/>
        <a:lstStyle/>
        <a:p>
          <a:endParaRPr lang="ru-RU"/>
        </a:p>
      </dgm:t>
    </dgm:pt>
    <dgm:pt modelId="{5D06BE25-0481-42FD-B918-4E927BFB324A}" type="sibTrans" cxnId="{ED16E1C7-DA72-4C48-B5DF-69FE1260E8F6}">
      <dgm:prSet/>
      <dgm:spPr/>
      <dgm:t>
        <a:bodyPr/>
        <a:lstStyle/>
        <a:p>
          <a:endParaRPr lang="ru-RU"/>
        </a:p>
      </dgm:t>
    </dgm:pt>
    <dgm:pt modelId="{EB8D7857-9184-4154-90E8-C7B91954C243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Традиционных технологий 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356C9778-E429-4733-A25E-DD907B2B1BB0}" type="parTrans" cxnId="{FD9440A2-3C2C-45FE-8414-183979F6E00F}">
      <dgm:prSet/>
      <dgm:spPr/>
      <dgm:t>
        <a:bodyPr/>
        <a:lstStyle/>
        <a:p>
          <a:endParaRPr lang="ru-RU"/>
        </a:p>
      </dgm:t>
    </dgm:pt>
    <dgm:pt modelId="{3DB8A9EE-D568-4948-B3D4-95813B1BC700}" type="sibTrans" cxnId="{FD9440A2-3C2C-45FE-8414-183979F6E00F}">
      <dgm:prSet/>
      <dgm:spPr/>
      <dgm:t>
        <a:bodyPr/>
        <a:lstStyle/>
        <a:p>
          <a:endParaRPr lang="ru-RU"/>
        </a:p>
      </dgm:t>
    </dgm:pt>
    <dgm:pt modelId="{06DA9B1B-62C8-4360-8098-09DBAAECE5D2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1. Игра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2. Беседы-обсуждения, чтение (художественная литература, пословицы), художественные приемы (загадки)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3. Тематические стенды, фотовыставки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4. Использование папок-передвижек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5. Анкетирование, опрос дошкольников и родителей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AAD634E0-0D34-450F-A12B-17F55AF1D9E7}" type="parTrans" cxnId="{56FBB438-8AC5-49EB-B580-9DBB565D7EBD}">
      <dgm:prSet/>
      <dgm:spPr/>
      <dgm:t>
        <a:bodyPr/>
        <a:lstStyle/>
        <a:p>
          <a:endParaRPr lang="ru-RU"/>
        </a:p>
      </dgm:t>
    </dgm:pt>
    <dgm:pt modelId="{1ED8A836-706A-462E-AD06-BC32749750E3}" type="sibTrans" cxnId="{56FBB438-8AC5-49EB-B580-9DBB565D7EBD}">
      <dgm:prSet/>
      <dgm:spPr/>
      <dgm:t>
        <a:bodyPr/>
        <a:lstStyle/>
        <a:p>
          <a:endParaRPr lang="ru-RU"/>
        </a:p>
      </dgm:t>
    </dgm:pt>
    <dgm:pt modelId="{FC488BF6-8706-4569-863C-18A1246BD75F}" type="pres">
      <dgm:prSet presAssocID="{5EBE45BE-7D4B-4F18-982A-74B523E044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1B446A-784B-4A86-86B3-E241AE76C139}" type="pres">
      <dgm:prSet presAssocID="{0F3D7C6B-58C9-4EDB-A88F-C4E68362DECE}" presName="hierRoot1" presStyleCnt="0"/>
      <dgm:spPr/>
    </dgm:pt>
    <dgm:pt modelId="{74C1BB2E-622C-47C6-BEAA-A3E3B7CAE426}" type="pres">
      <dgm:prSet presAssocID="{0F3D7C6B-58C9-4EDB-A88F-C4E68362DECE}" presName="composite" presStyleCnt="0"/>
      <dgm:spPr/>
    </dgm:pt>
    <dgm:pt modelId="{3BE490FF-EF7E-4BB4-A2C2-FE68FDEB0754}" type="pres">
      <dgm:prSet presAssocID="{0F3D7C6B-58C9-4EDB-A88F-C4E68362DECE}" presName="background" presStyleLbl="node0" presStyleIdx="0" presStyleCnt="1"/>
      <dgm:spPr/>
    </dgm:pt>
    <dgm:pt modelId="{C0AA2A89-F299-4ACA-AF40-CADA0F67DEBD}" type="pres">
      <dgm:prSet presAssocID="{0F3D7C6B-58C9-4EDB-A88F-C4E68362DECE}" presName="text" presStyleLbl="fgAcc0" presStyleIdx="0" presStyleCnt="1" custScaleX="171777" custScaleY="51004" custLinFactNeighborX="-2359" custLinFactNeighborY="-42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70478A-C01C-4ECB-AC89-80E9941A2D8C}" type="pres">
      <dgm:prSet presAssocID="{0F3D7C6B-58C9-4EDB-A88F-C4E68362DECE}" presName="hierChild2" presStyleCnt="0"/>
      <dgm:spPr/>
    </dgm:pt>
    <dgm:pt modelId="{80E7742C-C89D-423F-BEA1-509F47446E37}" type="pres">
      <dgm:prSet presAssocID="{DC6713E1-2C11-42A4-9985-B679A54EE99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DC8A9C1-7AF2-4518-B2D5-A33F64C1B5D9}" type="pres">
      <dgm:prSet presAssocID="{DA5790D5-78ED-4240-A1F8-EAA533A5C52C}" presName="hierRoot2" presStyleCnt="0"/>
      <dgm:spPr/>
    </dgm:pt>
    <dgm:pt modelId="{E1D2DF1C-493C-4F10-B502-DA1A251A5DE0}" type="pres">
      <dgm:prSet presAssocID="{DA5790D5-78ED-4240-A1F8-EAA533A5C52C}" presName="composite2" presStyleCnt="0"/>
      <dgm:spPr/>
    </dgm:pt>
    <dgm:pt modelId="{90129F77-977E-49DC-B70B-6A3497F32EBD}" type="pres">
      <dgm:prSet presAssocID="{DA5790D5-78ED-4240-A1F8-EAA533A5C52C}" presName="background2" presStyleLbl="node2" presStyleIdx="0" presStyleCnt="2"/>
      <dgm:spPr/>
    </dgm:pt>
    <dgm:pt modelId="{67FD428E-7739-4CA4-ABAB-58DA01713F9C}" type="pres">
      <dgm:prSet presAssocID="{DA5790D5-78ED-4240-A1F8-EAA533A5C52C}" presName="text2" presStyleLbl="fgAcc2" presStyleIdx="0" presStyleCnt="2" custScaleY="61260" custLinFactNeighborX="-20600" custLinFactNeighborY="-21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17D424-6380-4117-BD57-BB5D6F2D980E}" type="pres">
      <dgm:prSet presAssocID="{DA5790D5-78ED-4240-A1F8-EAA533A5C52C}" presName="hierChild3" presStyleCnt="0"/>
      <dgm:spPr/>
    </dgm:pt>
    <dgm:pt modelId="{4FAD02AF-FC1C-4135-BA2C-B4ABD3D95047}" type="pres">
      <dgm:prSet presAssocID="{9B7C6E58-9183-448C-A59B-A103C82EA927}" presName="Name17" presStyleLbl="parChTrans1D3" presStyleIdx="0" presStyleCnt="2"/>
      <dgm:spPr/>
      <dgm:t>
        <a:bodyPr/>
        <a:lstStyle/>
        <a:p>
          <a:endParaRPr lang="ru-RU"/>
        </a:p>
      </dgm:t>
    </dgm:pt>
    <dgm:pt modelId="{509F9348-7278-4CC6-A6C7-F55D60ECF750}" type="pres">
      <dgm:prSet presAssocID="{0413BFD5-B88A-4782-B368-21B4412076AF}" presName="hierRoot3" presStyleCnt="0"/>
      <dgm:spPr/>
    </dgm:pt>
    <dgm:pt modelId="{A01C3B58-8F6B-4B6F-B702-250B7E6E912B}" type="pres">
      <dgm:prSet presAssocID="{0413BFD5-B88A-4782-B368-21B4412076AF}" presName="composite3" presStyleCnt="0"/>
      <dgm:spPr/>
    </dgm:pt>
    <dgm:pt modelId="{629AB8F1-E189-4CA7-9B51-AB26AFB37971}" type="pres">
      <dgm:prSet presAssocID="{0413BFD5-B88A-4782-B368-21B4412076AF}" presName="background3" presStyleLbl="node3" presStyleIdx="0" presStyleCnt="2"/>
      <dgm:spPr/>
    </dgm:pt>
    <dgm:pt modelId="{2404B7F2-78F7-4770-B367-E5982E5AE55D}" type="pres">
      <dgm:prSet presAssocID="{0413BFD5-B88A-4782-B368-21B4412076AF}" presName="text3" presStyleLbl="fgAcc3" presStyleIdx="0" presStyleCnt="2" custScaleX="116258" custScaleY="196437" custLinFactNeighborX="-8499" custLinFactNeighborY="-323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BE6879-5906-484A-97F0-32D8D37E385F}" type="pres">
      <dgm:prSet presAssocID="{0413BFD5-B88A-4782-B368-21B4412076AF}" presName="hierChild4" presStyleCnt="0"/>
      <dgm:spPr/>
    </dgm:pt>
    <dgm:pt modelId="{98262D23-9D91-4BA3-B8CB-BF76CFB37567}" type="pres">
      <dgm:prSet presAssocID="{356C9778-E429-4733-A25E-DD907B2B1BB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5B77011-82F1-41EC-AAD2-44E37D60AB23}" type="pres">
      <dgm:prSet presAssocID="{EB8D7857-9184-4154-90E8-C7B91954C243}" presName="hierRoot2" presStyleCnt="0"/>
      <dgm:spPr/>
    </dgm:pt>
    <dgm:pt modelId="{EA0BF1D9-2BFD-43FB-84B6-ED4579EA8BC9}" type="pres">
      <dgm:prSet presAssocID="{EB8D7857-9184-4154-90E8-C7B91954C243}" presName="composite2" presStyleCnt="0"/>
      <dgm:spPr/>
    </dgm:pt>
    <dgm:pt modelId="{2C18721A-C80A-44D9-A010-6E48AF8C9E10}" type="pres">
      <dgm:prSet presAssocID="{EB8D7857-9184-4154-90E8-C7B91954C243}" presName="background2" presStyleLbl="node2" presStyleIdx="1" presStyleCnt="2"/>
      <dgm:spPr/>
    </dgm:pt>
    <dgm:pt modelId="{AAAAE9E7-4D9B-4FCF-92FC-8C7326A0FE50}" type="pres">
      <dgm:prSet presAssocID="{EB8D7857-9184-4154-90E8-C7B91954C243}" presName="text2" presStyleLbl="fgAcc2" presStyleIdx="1" presStyleCnt="2" custScaleY="52301" custLinFactNeighborX="22299" custLinFactNeighborY="-29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C15F9F-7D2C-4FCB-86DB-00604D03F6B7}" type="pres">
      <dgm:prSet presAssocID="{EB8D7857-9184-4154-90E8-C7B91954C243}" presName="hierChild3" presStyleCnt="0"/>
      <dgm:spPr/>
    </dgm:pt>
    <dgm:pt modelId="{017466C0-F1B7-47DA-9394-AF8986B90013}" type="pres">
      <dgm:prSet presAssocID="{AAD634E0-0D34-450F-A12B-17F55AF1D9E7}" presName="Name17" presStyleLbl="parChTrans1D3" presStyleIdx="1" presStyleCnt="2"/>
      <dgm:spPr/>
      <dgm:t>
        <a:bodyPr/>
        <a:lstStyle/>
        <a:p>
          <a:endParaRPr lang="ru-RU"/>
        </a:p>
      </dgm:t>
    </dgm:pt>
    <dgm:pt modelId="{CFBDF1C2-8A5F-4DD2-98DC-450D91B33F09}" type="pres">
      <dgm:prSet presAssocID="{06DA9B1B-62C8-4360-8098-09DBAAECE5D2}" presName="hierRoot3" presStyleCnt="0"/>
      <dgm:spPr/>
    </dgm:pt>
    <dgm:pt modelId="{8BB0E989-8830-4D7F-9C3A-07865BC3A91D}" type="pres">
      <dgm:prSet presAssocID="{06DA9B1B-62C8-4360-8098-09DBAAECE5D2}" presName="composite3" presStyleCnt="0"/>
      <dgm:spPr/>
    </dgm:pt>
    <dgm:pt modelId="{EF24894C-3700-41BE-875A-66A792B6FF84}" type="pres">
      <dgm:prSet presAssocID="{06DA9B1B-62C8-4360-8098-09DBAAECE5D2}" presName="background3" presStyleLbl="node3" presStyleIdx="1" presStyleCnt="2"/>
      <dgm:spPr/>
    </dgm:pt>
    <dgm:pt modelId="{DEDBA320-0FE6-404A-9C91-236D3CCDAEF6}" type="pres">
      <dgm:prSet presAssocID="{06DA9B1B-62C8-4360-8098-09DBAAECE5D2}" presName="text3" presStyleLbl="fgAcc3" presStyleIdx="1" presStyleCnt="2" custScaleX="102769" custScaleY="207379" custLinFactNeighborX="21749" custLinFactNeighborY="-338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87C9B8-73FD-43C8-BA3C-278D3AB55099}" type="pres">
      <dgm:prSet presAssocID="{06DA9B1B-62C8-4360-8098-09DBAAECE5D2}" presName="hierChild4" presStyleCnt="0"/>
      <dgm:spPr/>
    </dgm:pt>
  </dgm:ptLst>
  <dgm:cxnLst>
    <dgm:cxn modelId="{56FBB438-8AC5-49EB-B580-9DBB565D7EBD}" srcId="{EB8D7857-9184-4154-90E8-C7B91954C243}" destId="{06DA9B1B-62C8-4360-8098-09DBAAECE5D2}" srcOrd="0" destOrd="0" parTransId="{AAD634E0-0D34-450F-A12B-17F55AF1D9E7}" sibTransId="{1ED8A836-706A-462E-AD06-BC32749750E3}"/>
    <dgm:cxn modelId="{32D4869B-FDA8-44BF-AB9A-192A513DA06C}" type="presOf" srcId="{0F3D7C6B-58C9-4EDB-A88F-C4E68362DECE}" destId="{C0AA2A89-F299-4ACA-AF40-CADA0F67DEBD}" srcOrd="0" destOrd="0" presId="urn:microsoft.com/office/officeart/2005/8/layout/hierarchy1"/>
    <dgm:cxn modelId="{D56CAED2-962C-4909-9EB7-5FA30B99849C}" srcId="{5EBE45BE-7D4B-4F18-982A-74B523E04403}" destId="{0F3D7C6B-58C9-4EDB-A88F-C4E68362DECE}" srcOrd="0" destOrd="0" parTransId="{E2E95093-2065-43C2-9FA7-5172E1463DDA}" sibTransId="{4F54E554-B758-4F7F-A229-87F5F4109EFB}"/>
    <dgm:cxn modelId="{D3CF1F60-E5D4-4ACC-A8AC-F26056F5544D}" type="presOf" srcId="{DC6713E1-2C11-42A4-9985-B679A54EE990}" destId="{80E7742C-C89D-423F-BEA1-509F47446E37}" srcOrd="0" destOrd="0" presId="urn:microsoft.com/office/officeart/2005/8/layout/hierarchy1"/>
    <dgm:cxn modelId="{4BE7B81B-F33C-4DB7-8822-EE8A9B0BEFE1}" type="presOf" srcId="{0413BFD5-B88A-4782-B368-21B4412076AF}" destId="{2404B7F2-78F7-4770-B367-E5982E5AE55D}" srcOrd="0" destOrd="0" presId="urn:microsoft.com/office/officeart/2005/8/layout/hierarchy1"/>
    <dgm:cxn modelId="{FD9440A2-3C2C-45FE-8414-183979F6E00F}" srcId="{0F3D7C6B-58C9-4EDB-A88F-C4E68362DECE}" destId="{EB8D7857-9184-4154-90E8-C7B91954C243}" srcOrd="1" destOrd="0" parTransId="{356C9778-E429-4733-A25E-DD907B2B1BB0}" sibTransId="{3DB8A9EE-D568-4948-B3D4-95813B1BC700}"/>
    <dgm:cxn modelId="{74B2AC54-CD85-487F-A1BE-0581BAECED78}" type="presOf" srcId="{356C9778-E429-4733-A25E-DD907B2B1BB0}" destId="{98262D23-9D91-4BA3-B8CB-BF76CFB37567}" srcOrd="0" destOrd="0" presId="urn:microsoft.com/office/officeart/2005/8/layout/hierarchy1"/>
    <dgm:cxn modelId="{330C4B7C-7A1D-4DE5-B7E5-944121177C17}" type="presOf" srcId="{DA5790D5-78ED-4240-A1F8-EAA533A5C52C}" destId="{67FD428E-7739-4CA4-ABAB-58DA01713F9C}" srcOrd="0" destOrd="0" presId="urn:microsoft.com/office/officeart/2005/8/layout/hierarchy1"/>
    <dgm:cxn modelId="{7CFABF75-D31B-478B-A8F0-0CB07B6449AA}" type="presOf" srcId="{06DA9B1B-62C8-4360-8098-09DBAAECE5D2}" destId="{DEDBA320-0FE6-404A-9C91-236D3CCDAEF6}" srcOrd="0" destOrd="0" presId="urn:microsoft.com/office/officeart/2005/8/layout/hierarchy1"/>
    <dgm:cxn modelId="{B6A1BE18-882A-414A-B308-4183E86DBDCC}" type="presOf" srcId="{AAD634E0-0D34-450F-A12B-17F55AF1D9E7}" destId="{017466C0-F1B7-47DA-9394-AF8986B90013}" srcOrd="0" destOrd="0" presId="urn:microsoft.com/office/officeart/2005/8/layout/hierarchy1"/>
    <dgm:cxn modelId="{797AD69C-1621-450B-959A-D48DBF71A155}" type="presOf" srcId="{5EBE45BE-7D4B-4F18-982A-74B523E04403}" destId="{FC488BF6-8706-4569-863C-18A1246BD75F}" srcOrd="0" destOrd="0" presId="urn:microsoft.com/office/officeart/2005/8/layout/hierarchy1"/>
    <dgm:cxn modelId="{4E243381-AFD9-4C76-9A02-405E57D7B124}" type="presOf" srcId="{9B7C6E58-9183-448C-A59B-A103C82EA927}" destId="{4FAD02AF-FC1C-4135-BA2C-B4ABD3D95047}" srcOrd="0" destOrd="0" presId="urn:microsoft.com/office/officeart/2005/8/layout/hierarchy1"/>
    <dgm:cxn modelId="{FAA47170-891A-447A-A615-CF027FE83181}" type="presOf" srcId="{EB8D7857-9184-4154-90E8-C7B91954C243}" destId="{AAAAE9E7-4D9B-4FCF-92FC-8C7326A0FE50}" srcOrd="0" destOrd="0" presId="urn:microsoft.com/office/officeart/2005/8/layout/hierarchy1"/>
    <dgm:cxn modelId="{ED16E1C7-DA72-4C48-B5DF-69FE1260E8F6}" srcId="{DA5790D5-78ED-4240-A1F8-EAA533A5C52C}" destId="{0413BFD5-B88A-4782-B368-21B4412076AF}" srcOrd="0" destOrd="0" parTransId="{9B7C6E58-9183-448C-A59B-A103C82EA927}" sibTransId="{5D06BE25-0481-42FD-B918-4E927BFB324A}"/>
    <dgm:cxn modelId="{92C26678-C89C-4EDF-96F8-E2745707719E}" srcId="{0F3D7C6B-58C9-4EDB-A88F-C4E68362DECE}" destId="{DA5790D5-78ED-4240-A1F8-EAA533A5C52C}" srcOrd="0" destOrd="0" parTransId="{DC6713E1-2C11-42A4-9985-B679A54EE990}" sibTransId="{BA25D9EA-A389-419F-9F49-03F06775D557}"/>
    <dgm:cxn modelId="{522E4CB8-515F-46E3-8553-1FCF1B95FAEB}" type="presParOf" srcId="{FC488BF6-8706-4569-863C-18A1246BD75F}" destId="{FB1B446A-784B-4A86-86B3-E241AE76C139}" srcOrd="0" destOrd="0" presId="urn:microsoft.com/office/officeart/2005/8/layout/hierarchy1"/>
    <dgm:cxn modelId="{E437BB2F-5BE4-4018-85A9-60949A5326D9}" type="presParOf" srcId="{FB1B446A-784B-4A86-86B3-E241AE76C139}" destId="{74C1BB2E-622C-47C6-BEAA-A3E3B7CAE426}" srcOrd="0" destOrd="0" presId="urn:microsoft.com/office/officeart/2005/8/layout/hierarchy1"/>
    <dgm:cxn modelId="{86A6B369-427F-4EF4-B8FD-6D0C8654B280}" type="presParOf" srcId="{74C1BB2E-622C-47C6-BEAA-A3E3B7CAE426}" destId="{3BE490FF-EF7E-4BB4-A2C2-FE68FDEB0754}" srcOrd="0" destOrd="0" presId="urn:microsoft.com/office/officeart/2005/8/layout/hierarchy1"/>
    <dgm:cxn modelId="{A3CBDD28-FCFC-4B9C-87E2-C776A2032071}" type="presParOf" srcId="{74C1BB2E-622C-47C6-BEAA-A3E3B7CAE426}" destId="{C0AA2A89-F299-4ACA-AF40-CADA0F67DEBD}" srcOrd="1" destOrd="0" presId="urn:microsoft.com/office/officeart/2005/8/layout/hierarchy1"/>
    <dgm:cxn modelId="{959D6B90-ECAD-4B42-A7AB-CA4A9C6D41A8}" type="presParOf" srcId="{FB1B446A-784B-4A86-86B3-E241AE76C139}" destId="{1F70478A-C01C-4ECB-AC89-80E9941A2D8C}" srcOrd="1" destOrd="0" presId="urn:microsoft.com/office/officeart/2005/8/layout/hierarchy1"/>
    <dgm:cxn modelId="{BAA91580-E525-4944-987B-90E7883EE04F}" type="presParOf" srcId="{1F70478A-C01C-4ECB-AC89-80E9941A2D8C}" destId="{80E7742C-C89D-423F-BEA1-509F47446E37}" srcOrd="0" destOrd="0" presId="urn:microsoft.com/office/officeart/2005/8/layout/hierarchy1"/>
    <dgm:cxn modelId="{78813644-2287-4AEE-AFF6-0BCA427E0D21}" type="presParOf" srcId="{1F70478A-C01C-4ECB-AC89-80E9941A2D8C}" destId="{FDC8A9C1-7AF2-4518-B2D5-A33F64C1B5D9}" srcOrd="1" destOrd="0" presId="urn:microsoft.com/office/officeart/2005/8/layout/hierarchy1"/>
    <dgm:cxn modelId="{1701E8B7-9B7C-474E-BD9D-BD36925319DF}" type="presParOf" srcId="{FDC8A9C1-7AF2-4518-B2D5-A33F64C1B5D9}" destId="{E1D2DF1C-493C-4F10-B502-DA1A251A5DE0}" srcOrd="0" destOrd="0" presId="urn:microsoft.com/office/officeart/2005/8/layout/hierarchy1"/>
    <dgm:cxn modelId="{FAD57951-9208-447C-BA71-D04AB8690718}" type="presParOf" srcId="{E1D2DF1C-493C-4F10-B502-DA1A251A5DE0}" destId="{90129F77-977E-49DC-B70B-6A3497F32EBD}" srcOrd="0" destOrd="0" presId="urn:microsoft.com/office/officeart/2005/8/layout/hierarchy1"/>
    <dgm:cxn modelId="{74F7E431-F8AC-46CF-8DE9-37C49F874657}" type="presParOf" srcId="{E1D2DF1C-493C-4F10-B502-DA1A251A5DE0}" destId="{67FD428E-7739-4CA4-ABAB-58DA01713F9C}" srcOrd="1" destOrd="0" presId="urn:microsoft.com/office/officeart/2005/8/layout/hierarchy1"/>
    <dgm:cxn modelId="{90354D1A-A2D3-423D-808D-8B405E3380CE}" type="presParOf" srcId="{FDC8A9C1-7AF2-4518-B2D5-A33F64C1B5D9}" destId="{9117D424-6380-4117-BD57-BB5D6F2D980E}" srcOrd="1" destOrd="0" presId="urn:microsoft.com/office/officeart/2005/8/layout/hierarchy1"/>
    <dgm:cxn modelId="{DB72767D-7849-4AD5-8485-68EC00305FD3}" type="presParOf" srcId="{9117D424-6380-4117-BD57-BB5D6F2D980E}" destId="{4FAD02AF-FC1C-4135-BA2C-B4ABD3D95047}" srcOrd="0" destOrd="0" presId="urn:microsoft.com/office/officeart/2005/8/layout/hierarchy1"/>
    <dgm:cxn modelId="{03DE6AC2-0A30-45F6-BA6B-9FA8B2390889}" type="presParOf" srcId="{9117D424-6380-4117-BD57-BB5D6F2D980E}" destId="{509F9348-7278-4CC6-A6C7-F55D60ECF750}" srcOrd="1" destOrd="0" presId="urn:microsoft.com/office/officeart/2005/8/layout/hierarchy1"/>
    <dgm:cxn modelId="{2DDDC98F-C44D-49C4-9981-EEB35D963465}" type="presParOf" srcId="{509F9348-7278-4CC6-A6C7-F55D60ECF750}" destId="{A01C3B58-8F6B-4B6F-B702-250B7E6E912B}" srcOrd="0" destOrd="0" presId="urn:microsoft.com/office/officeart/2005/8/layout/hierarchy1"/>
    <dgm:cxn modelId="{37816AB8-F82E-479B-9E02-1C71B6F9A943}" type="presParOf" srcId="{A01C3B58-8F6B-4B6F-B702-250B7E6E912B}" destId="{629AB8F1-E189-4CA7-9B51-AB26AFB37971}" srcOrd="0" destOrd="0" presId="urn:microsoft.com/office/officeart/2005/8/layout/hierarchy1"/>
    <dgm:cxn modelId="{4AAD5940-5585-4AF9-92DA-B9AF73770FC1}" type="presParOf" srcId="{A01C3B58-8F6B-4B6F-B702-250B7E6E912B}" destId="{2404B7F2-78F7-4770-B367-E5982E5AE55D}" srcOrd="1" destOrd="0" presId="urn:microsoft.com/office/officeart/2005/8/layout/hierarchy1"/>
    <dgm:cxn modelId="{A3BBA2D4-AAAB-403E-B641-3899C600BF6F}" type="presParOf" srcId="{509F9348-7278-4CC6-A6C7-F55D60ECF750}" destId="{52BE6879-5906-484A-97F0-32D8D37E385F}" srcOrd="1" destOrd="0" presId="urn:microsoft.com/office/officeart/2005/8/layout/hierarchy1"/>
    <dgm:cxn modelId="{3319CCA9-D7F3-409A-AA1D-FB617C80DD3D}" type="presParOf" srcId="{1F70478A-C01C-4ECB-AC89-80E9941A2D8C}" destId="{98262D23-9D91-4BA3-B8CB-BF76CFB37567}" srcOrd="2" destOrd="0" presId="urn:microsoft.com/office/officeart/2005/8/layout/hierarchy1"/>
    <dgm:cxn modelId="{348B16F1-5C24-4945-9C3A-185159685BAA}" type="presParOf" srcId="{1F70478A-C01C-4ECB-AC89-80E9941A2D8C}" destId="{95B77011-82F1-41EC-AAD2-44E37D60AB23}" srcOrd="3" destOrd="0" presId="urn:microsoft.com/office/officeart/2005/8/layout/hierarchy1"/>
    <dgm:cxn modelId="{DA843BA0-E896-4675-8441-103FE601FB81}" type="presParOf" srcId="{95B77011-82F1-41EC-AAD2-44E37D60AB23}" destId="{EA0BF1D9-2BFD-43FB-84B6-ED4579EA8BC9}" srcOrd="0" destOrd="0" presId="urn:microsoft.com/office/officeart/2005/8/layout/hierarchy1"/>
    <dgm:cxn modelId="{34AB3D12-F5BD-4137-A756-2CA3339E61FE}" type="presParOf" srcId="{EA0BF1D9-2BFD-43FB-84B6-ED4579EA8BC9}" destId="{2C18721A-C80A-44D9-A010-6E48AF8C9E10}" srcOrd="0" destOrd="0" presId="urn:microsoft.com/office/officeart/2005/8/layout/hierarchy1"/>
    <dgm:cxn modelId="{F1054AD0-F00D-4EA3-8AFB-153435F2CB86}" type="presParOf" srcId="{EA0BF1D9-2BFD-43FB-84B6-ED4579EA8BC9}" destId="{AAAAE9E7-4D9B-4FCF-92FC-8C7326A0FE50}" srcOrd="1" destOrd="0" presId="urn:microsoft.com/office/officeart/2005/8/layout/hierarchy1"/>
    <dgm:cxn modelId="{238CDCC5-E74B-4B27-8143-78F92A911EDB}" type="presParOf" srcId="{95B77011-82F1-41EC-AAD2-44E37D60AB23}" destId="{67C15F9F-7D2C-4FCB-86DB-00604D03F6B7}" srcOrd="1" destOrd="0" presId="urn:microsoft.com/office/officeart/2005/8/layout/hierarchy1"/>
    <dgm:cxn modelId="{BC5249D0-9737-47FE-B4B8-2C2917B482D3}" type="presParOf" srcId="{67C15F9F-7D2C-4FCB-86DB-00604D03F6B7}" destId="{017466C0-F1B7-47DA-9394-AF8986B90013}" srcOrd="0" destOrd="0" presId="urn:microsoft.com/office/officeart/2005/8/layout/hierarchy1"/>
    <dgm:cxn modelId="{49465108-7EED-4F22-90A7-D603CED8E3A1}" type="presParOf" srcId="{67C15F9F-7D2C-4FCB-86DB-00604D03F6B7}" destId="{CFBDF1C2-8A5F-4DD2-98DC-450D91B33F09}" srcOrd="1" destOrd="0" presId="urn:microsoft.com/office/officeart/2005/8/layout/hierarchy1"/>
    <dgm:cxn modelId="{7706FDAC-517F-4412-A015-A1CD087BC99C}" type="presParOf" srcId="{CFBDF1C2-8A5F-4DD2-98DC-450D91B33F09}" destId="{8BB0E989-8830-4D7F-9C3A-07865BC3A91D}" srcOrd="0" destOrd="0" presId="urn:microsoft.com/office/officeart/2005/8/layout/hierarchy1"/>
    <dgm:cxn modelId="{5A70603D-B577-4151-96CF-3688861C8EE7}" type="presParOf" srcId="{8BB0E989-8830-4D7F-9C3A-07865BC3A91D}" destId="{EF24894C-3700-41BE-875A-66A792B6FF84}" srcOrd="0" destOrd="0" presId="urn:microsoft.com/office/officeart/2005/8/layout/hierarchy1"/>
    <dgm:cxn modelId="{6DD169CE-87E7-48FB-8ABF-15CDD6AD2019}" type="presParOf" srcId="{8BB0E989-8830-4D7F-9C3A-07865BC3A91D}" destId="{DEDBA320-0FE6-404A-9C91-236D3CCDAEF6}" srcOrd="1" destOrd="0" presId="urn:microsoft.com/office/officeart/2005/8/layout/hierarchy1"/>
    <dgm:cxn modelId="{439F4978-86E3-404C-BF73-F8CD87206759}" type="presParOf" srcId="{CFBDF1C2-8A5F-4DD2-98DC-450D91B33F09}" destId="{0387C9B8-73FD-43C8-BA3C-278D3AB550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856CCE9-187F-4A5B-9048-698CB54EC4CF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7CA0E1D-A8D1-4609-B3C7-880D4D39696E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Arial" pitchFamily="34" charset="0"/>
              <a:cs typeface="Arial" pitchFamily="34" charset="0"/>
            </a:rPr>
            <a:t>Примерное анкетирование для родителей «Трудовое воспитание дошкольников»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pPr algn="l"/>
          <a:r>
            <a:rPr lang="ru-RU" sz="1600" u="sng" dirty="0" smtClean="0">
              <a:latin typeface="Arial" pitchFamily="34" charset="0"/>
              <a:cs typeface="Arial" pitchFamily="34" charset="0"/>
            </a:rPr>
            <a:t>1. Рассказываете ли Вы детям о своей работе, о труде других?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Да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Нет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Иногда </a:t>
          </a:r>
        </a:p>
        <a:p>
          <a:pPr algn="l"/>
          <a:r>
            <a:rPr lang="ru-RU" sz="1600" u="sng" dirty="0" smtClean="0">
              <a:latin typeface="Arial" pitchFamily="34" charset="0"/>
              <a:cs typeface="Arial" pitchFamily="34" charset="0"/>
            </a:rPr>
            <a:t>2. Наблюдаете ли Вы вместе с детьми за трудом людей (строитель, продавец, дворник, шофер, парикмахер и др.)?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Да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Нет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В чем, с Вашей точки зрения, польза таких наблюдений? </a:t>
          </a:r>
        </a:p>
        <a:p>
          <a:pPr algn="l"/>
          <a:r>
            <a:rPr lang="ru-RU" sz="1600" dirty="0" err="1" smtClean="0">
              <a:latin typeface="Arial" pitchFamily="34" charset="0"/>
              <a:cs typeface="Arial" pitchFamily="34" charset="0"/>
            </a:rPr>
            <a:t>Ответ:_______________________________________________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 </a:t>
          </a:r>
        </a:p>
        <a:p>
          <a:pPr algn="l"/>
          <a:r>
            <a:rPr lang="ru-RU" sz="1600" u="sng" dirty="0" smtClean="0">
              <a:latin typeface="Arial" pitchFamily="34" charset="0"/>
              <a:cs typeface="Arial" pitchFamily="34" charset="0"/>
            </a:rPr>
            <a:t>3. В какой работе вместе со взрослыми участвует Ваш ребенок? </a:t>
          </a:r>
        </a:p>
        <a:p>
          <a:pPr algn="l"/>
          <a:endParaRPr lang="ru-RU" sz="1600" dirty="0" smtClean="0">
            <a:latin typeface="Arial" pitchFamily="34" charset="0"/>
            <a:cs typeface="Arial" pitchFamily="34" charset="0"/>
          </a:endParaRPr>
        </a:p>
        <a:p>
          <a:pPr algn="l"/>
          <a:r>
            <a:rPr lang="ru-RU" sz="1600" dirty="0" err="1" smtClean="0">
              <a:latin typeface="Arial" pitchFamily="34" charset="0"/>
              <a:cs typeface="Arial" pitchFamily="34" charset="0"/>
            </a:rPr>
            <a:t>Ответ:_______________________________________________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Систематически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От случая к случаю </a:t>
          </a:r>
        </a:p>
        <a:p>
          <a:pPr algn="l"/>
          <a:r>
            <a:rPr lang="ru-RU" sz="1600" u="sng" dirty="0" smtClean="0">
              <a:latin typeface="Arial" pitchFamily="34" charset="0"/>
              <a:cs typeface="Arial" pitchFamily="34" charset="0"/>
            </a:rPr>
            <a:t>4. Есть ли у Вашего ребенка какие-либо постоянные небольшие обязанности (например, уборка игрушек, помощь младшему в одевании)?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Да </a:t>
          </a:r>
        </a:p>
        <a:p>
          <a:pPr algn="l"/>
          <a:r>
            <a:rPr lang="ru-RU" sz="1600" dirty="0" smtClean="0">
              <a:latin typeface="Arial" pitchFamily="34" charset="0"/>
              <a:cs typeface="Arial" pitchFamily="34" charset="0"/>
            </a:rPr>
            <a:t>Нет </a:t>
          </a:r>
        </a:p>
      </dgm:t>
    </dgm:pt>
    <dgm:pt modelId="{30813FA8-12B5-4CE2-8B17-61014C4402AD}" type="parTrans" cxnId="{23E79766-BBA2-4876-AE82-7FF1CC9191A7}">
      <dgm:prSet/>
      <dgm:spPr/>
      <dgm:t>
        <a:bodyPr/>
        <a:lstStyle/>
        <a:p>
          <a:endParaRPr lang="ru-RU"/>
        </a:p>
      </dgm:t>
    </dgm:pt>
    <dgm:pt modelId="{365D6D6C-DD61-4CD9-AB77-FC8C05E71744}" type="sibTrans" cxnId="{23E79766-BBA2-4876-AE82-7FF1CC9191A7}">
      <dgm:prSet/>
      <dgm:spPr/>
      <dgm:t>
        <a:bodyPr/>
        <a:lstStyle/>
        <a:p>
          <a:endParaRPr lang="ru-RU"/>
        </a:p>
      </dgm:t>
    </dgm:pt>
    <dgm:pt modelId="{5FE17425-65E7-4E19-A263-93DCFFD20C50}" type="pres">
      <dgm:prSet presAssocID="{1856CCE9-187F-4A5B-9048-698CB54EC4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8E83F0-C737-4516-A220-F1052D62A843}" type="pres">
      <dgm:prSet presAssocID="{C7CA0E1D-A8D1-4609-B3C7-880D4D39696E}" presName="parentText" presStyleLbl="node1" presStyleIdx="0" presStyleCnt="1" custScaleY="319856" custLinFactNeighborX="-826" custLinFactNeighborY="1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6BB1B1-7C09-4F93-8194-F96778265628}" type="presOf" srcId="{C7CA0E1D-A8D1-4609-B3C7-880D4D39696E}" destId="{2A8E83F0-C737-4516-A220-F1052D62A843}" srcOrd="0" destOrd="0" presId="urn:microsoft.com/office/officeart/2005/8/layout/vList2"/>
    <dgm:cxn modelId="{73BB1D06-73F3-434A-A815-B2D87E35F273}" type="presOf" srcId="{1856CCE9-187F-4A5B-9048-698CB54EC4CF}" destId="{5FE17425-65E7-4E19-A263-93DCFFD20C50}" srcOrd="0" destOrd="0" presId="urn:microsoft.com/office/officeart/2005/8/layout/vList2"/>
    <dgm:cxn modelId="{23E79766-BBA2-4876-AE82-7FF1CC9191A7}" srcId="{1856CCE9-187F-4A5B-9048-698CB54EC4CF}" destId="{C7CA0E1D-A8D1-4609-B3C7-880D4D39696E}" srcOrd="0" destOrd="0" parTransId="{30813FA8-12B5-4CE2-8B17-61014C4402AD}" sibTransId="{365D6D6C-DD61-4CD9-AB77-FC8C05E71744}"/>
    <dgm:cxn modelId="{2973BEB9-16E3-43B1-900D-3DB1C3A5EF13}" type="presParOf" srcId="{5FE17425-65E7-4E19-A263-93DCFFD20C50}" destId="{2A8E83F0-C737-4516-A220-F1052D62A8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6417CCE-2434-497D-89E3-77B4514F8A5B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CC2CDDB-8B4F-4B69-B038-C174E5BCF8F1}">
      <dgm:prSet phldrT="[Текст]" custT="1"/>
      <dgm:spPr/>
      <dgm:t>
        <a:bodyPr/>
        <a:lstStyle/>
        <a:p>
          <a:r>
            <a:rPr lang="ru-RU" sz="1600" u="none" dirty="0" smtClean="0">
              <a:latin typeface="Arial" pitchFamily="34" charset="0"/>
              <a:cs typeface="Arial" pitchFamily="34" charset="0"/>
            </a:rPr>
            <a:t>5. Какая работа и почему больше всего привлекает Вашего ребенка (по Вашему мнению, со слов ребенка)?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r>
            <a:rPr lang="ru-RU" sz="1600" dirty="0" err="1" smtClean="0">
              <a:latin typeface="Arial" pitchFamily="34" charset="0"/>
              <a:cs typeface="Arial" pitchFamily="34" charset="0"/>
            </a:rPr>
            <a:t>Ответ:_______________________________________________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 </a:t>
          </a:r>
        </a:p>
        <a:p>
          <a:endParaRPr lang="ru-RU" sz="1600" dirty="0" smtClean="0">
            <a:latin typeface="Arial" pitchFamily="34" charset="0"/>
            <a:cs typeface="Arial" pitchFamily="34" charset="0"/>
          </a:endParaRPr>
        </a:p>
        <a:p>
          <a:r>
            <a:rPr lang="ru-RU" sz="1600" u="sng" dirty="0" smtClean="0">
              <a:latin typeface="Arial" pitchFamily="34" charset="0"/>
              <a:cs typeface="Arial" pitchFamily="34" charset="0"/>
            </a:rPr>
            <a:t>6. Какие черты, по Вашему мнению, могут воспитываться у ребенка в процессе посильного труда? </a:t>
          </a:r>
        </a:p>
        <a:p>
          <a:r>
            <a:rPr lang="ru-RU" sz="1600" dirty="0" err="1" smtClean="0">
              <a:latin typeface="Arial" pitchFamily="34" charset="0"/>
              <a:cs typeface="Arial" pitchFamily="34" charset="0"/>
            </a:rPr>
            <a:t>Ответ:_______________________________________________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 </a:t>
          </a:r>
        </a:p>
        <a:p>
          <a:endParaRPr lang="ru-RU" sz="1600" dirty="0" smtClean="0">
            <a:latin typeface="Arial" pitchFamily="34" charset="0"/>
            <a:cs typeface="Arial" pitchFamily="34" charset="0"/>
          </a:endParaRPr>
        </a:p>
        <a:p>
          <a:r>
            <a:rPr lang="ru-RU" sz="1600" u="sng" dirty="0" smtClean="0">
              <a:latin typeface="Arial" pitchFamily="34" charset="0"/>
              <a:cs typeface="Arial" pitchFamily="34" charset="0"/>
            </a:rPr>
            <a:t>7. В чем Вы испытываете наибольшие затруднения, осуществляя трудовое воспитание ребенка: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Ребенок не хочет выполнять трудовые поручения, задания взрослого;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Забывает;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Не доводит дело до конца;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Не проявляет старания при выполнении работы;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Готов бросить дело при затруднении (не знает, как выполнять, сомневается, теряется);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Нет затруднений. </a:t>
          </a:r>
        </a:p>
        <a:p>
          <a:r>
            <a:rPr lang="ru-RU" sz="1600" u="sng" dirty="0" smtClean="0">
              <a:latin typeface="Arial" pitchFamily="34" charset="0"/>
              <a:cs typeface="Arial" pitchFamily="34" charset="0"/>
            </a:rPr>
            <a:t>8. Ваш ребенок скорее трудолюбив или скорее ленив?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Трудолюбив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Ленив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F4416BD8-896D-446D-A8E3-034C1AF7F933}" type="parTrans" cxnId="{87B9F80B-DB0A-44AD-BA29-350E89C5395C}">
      <dgm:prSet/>
      <dgm:spPr/>
      <dgm:t>
        <a:bodyPr/>
        <a:lstStyle/>
        <a:p>
          <a:endParaRPr lang="ru-RU"/>
        </a:p>
      </dgm:t>
    </dgm:pt>
    <dgm:pt modelId="{2C9DAF00-E5CA-45F8-A1D4-1145CEA0E726}" type="sibTrans" cxnId="{87B9F80B-DB0A-44AD-BA29-350E89C5395C}">
      <dgm:prSet/>
      <dgm:spPr/>
      <dgm:t>
        <a:bodyPr/>
        <a:lstStyle/>
        <a:p>
          <a:endParaRPr lang="ru-RU"/>
        </a:p>
      </dgm:t>
    </dgm:pt>
    <dgm:pt modelId="{8511FBD4-2EC9-4024-B0E6-45E9E050425C}" type="pres">
      <dgm:prSet presAssocID="{A6417CCE-2434-497D-89E3-77B4514F8A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8F9707-D235-4445-9ECE-71F0D42D9A13}" type="pres">
      <dgm:prSet presAssocID="{2CC2CDDB-8B4F-4B69-B038-C174E5BCF8F1}" presName="parentText" presStyleLbl="node1" presStyleIdx="0" presStyleCnt="1" custScaleY="3246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5476DE-CEC6-4EE4-A280-A85D4DB1DD2C}" type="presOf" srcId="{2CC2CDDB-8B4F-4B69-B038-C174E5BCF8F1}" destId="{C88F9707-D235-4445-9ECE-71F0D42D9A13}" srcOrd="0" destOrd="0" presId="urn:microsoft.com/office/officeart/2005/8/layout/vList2"/>
    <dgm:cxn modelId="{B2D3AC85-8113-4DF9-8249-5E411B0178B3}" type="presOf" srcId="{A6417CCE-2434-497D-89E3-77B4514F8A5B}" destId="{8511FBD4-2EC9-4024-B0E6-45E9E050425C}" srcOrd="0" destOrd="0" presId="urn:microsoft.com/office/officeart/2005/8/layout/vList2"/>
    <dgm:cxn modelId="{87B9F80B-DB0A-44AD-BA29-350E89C5395C}" srcId="{A6417CCE-2434-497D-89E3-77B4514F8A5B}" destId="{2CC2CDDB-8B4F-4B69-B038-C174E5BCF8F1}" srcOrd="0" destOrd="0" parTransId="{F4416BD8-896D-446D-A8E3-034C1AF7F933}" sibTransId="{2C9DAF00-E5CA-45F8-A1D4-1145CEA0E726}"/>
    <dgm:cxn modelId="{982F4929-955C-441E-AE63-F91A505D4C9A}" type="presParOf" srcId="{8511FBD4-2EC9-4024-B0E6-45E9E050425C}" destId="{C88F9707-D235-4445-9ECE-71F0D42D9A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BFE24C9-B743-443B-97C3-0D95EA87081D}" type="doc">
      <dgm:prSet loTypeId="urn:microsoft.com/office/officeart/2005/8/layout/vList2" loCatId="list" qsTypeId="urn:microsoft.com/office/officeart/2005/8/quickstyle/3d4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DF8A384-4297-4175-B9BE-1F790449407C}">
      <dgm:prSet phldrT="[Текст]"/>
      <dgm:spPr/>
      <dgm:t>
        <a:bodyPr/>
        <a:lstStyle/>
        <a:p>
          <a:pPr algn="ctr"/>
          <a:r>
            <a:rPr lang="ru-RU" b="1" dirty="0" smtClean="0">
              <a:latin typeface="Arial" pitchFamily="34" charset="0"/>
              <a:cs typeface="Arial" pitchFamily="34" charset="0"/>
            </a:rPr>
            <a:t>Основные целевые ориентиры на этапе завершения дошкольного образования по итогам изучения основ финансовой грамотности. </a:t>
          </a:r>
        </a:p>
        <a:p>
          <a:pPr algn="just"/>
          <a:r>
            <a:rPr lang="ru-RU" b="0" dirty="0" smtClean="0">
              <a:latin typeface="Arial" pitchFamily="34" charset="0"/>
              <a:cs typeface="Arial" pitchFamily="34" charset="0"/>
            </a:rPr>
            <a:t>Ребенок:</a:t>
          </a:r>
        </a:p>
        <a:p>
          <a:pPr algn="just"/>
          <a:r>
            <a:rPr lang="ru-RU" b="0" dirty="0" smtClean="0">
              <a:latin typeface="Arial" pitchFamily="34" charset="0"/>
              <a:cs typeface="Arial" pitchFamily="34" charset="0"/>
            </a:rPr>
            <a:t>1. Овладел основными культурными способами деятельности, проявляет инициативу и самостоятельность в разных видах деятельности – игре, общении, познавательно-исследовательской деятельности, мотивирован в желании познавать мир, в том числе мир экономики и финансов; </a:t>
          </a:r>
        </a:p>
        <a:p>
          <a:pPr algn="just"/>
          <a:r>
            <a:rPr lang="ru-RU" b="0" dirty="0" smtClean="0">
              <a:latin typeface="Arial" pitchFamily="34" charset="0"/>
              <a:cs typeface="Arial" pitchFamily="34" charset="0"/>
            </a:rPr>
            <a:t>2. Осознает разницу между желаниями и потребностями, понимает, что деньги зарабатываются трудом, являются мерой оценки труда, универсальным средством обмена; </a:t>
          </a:r>
        </a:p>
        <a:p>
          <a:pPr algn="just"/>
          <a:r>
            <a:rPr lang="ru-RU" b="0" dirty="0" smtClean="0">
              <a:latin typeface="Arial" pitchFamily="34" charset="0"/>
              <a:cs typeface="Arial" pitchFamily="34" charset="0"/>
            </a:rPr>
            <a:t>3. Способен выбирать себе род занятий, участников по совместной деятельности; </a:t>
          </a:r>
        </a:p>
        <a:p>
          <a:pPr algn="just"/>
          <a:r>
            <a:rPr lang="ru-RU" b="0" dirty="0" smtClean="0">
              <a:latin typeface="Arial" pitchFamily="34" charset="0"/>
              <a:cs typeface="Arial" pitchFamily="34" charset="0"/>
            </a:rPr>
            <a:t>4. Обладает установкой положительного отношения к миру, к разным видам труда, бережного отношения к результатам труда, другим людям и самому себе, обладает чувством собственного достоинства, имеет начальные представления об истинных ценностях и богатстве человека; </a:t>
          </a:r>
        </a:p>
        <a:p>
          <a:pPr algn="just"/>
          <a:r>
            <a:rPr lang="ru-RU" b="0" dirty="0" smtClean="0">
              <a:latin typeface="Arial" pitchFamily="34" charset="0"/>
              <a:cs typeface="Arial" pitchFamily="34" charset="0"/>
            </a:rPr>
            <a:t>5. Активно взаимодействует со сверстниками и взрослыми, участвует в совместных играх,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 </a:t>
          </a:r>
          <a:endParaRPr lang="ru-RU" b="0" dirty="0">
            <a:latin typeface="Arial" pitchFamily="34" charset="0"/>
            <a:cs typeface="Arial" pitchFamily="34" charset="0"/>
          </a:endParaRPr>
        </a:p>
      </dgm:t>
    </dgm:pt>
    <dgm:pt modelId="{A141AE2D-843B-43E4-ABDB-AE8ADD0FAF47}" type="parTrans" cxnId="{F4FCB96D-BC40-42DE-87C9-A857F19DE29A}">
      <dgm:prSet/>
      <dgm:spPr/>
      <dgm:t>
        <a:bodyPr/>
        <a:lstStyle/>
        <a:p>
          <a:endParaRPr lang="ru-RU"/>
        </a:p>
      </dgm:t>
    </dgm:pt>
    <dgm:pt modelId="{619DF675-01D5-4AD1-93E4-E7E02847A366}" type="sibTrans" cxnId="{F4FCB96D-BC40-42DE-87C9-A857F19DE29A}">
      <dgm:prSet/>
      <dgm:spPr/>
      <dgm:t>
        <a:bodyPr/>
        <a:lstStyle/>
        <a:p>
          <a:endParaRPr lang="ru-RU"/>
        </a:p>
      </dgm:t>
    </dgm:pt>
    <dgm:pt modelId="{58442F36-7744-4786-A289-3D172DBBA15B}" type="pres">
      <dgm:prSet presAssocID="{3BFE24C9-B743-443B-97C3-0D95EA8708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617127-D1D7-4FC5-B6A3-EDAC69BC04D2}" type="pres">
      <dgm:prSet presAssocID="{8DF8A384-4297-4175-B9BE-1F790449407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719A84-D7D6-4A9D-87E0-1286922D36FA}" type="presOf" srcId="{8DF8A384-4297-4175-B9BE-1F790449407C}" destId="{03617127-D1D7-4FC5-B6A3-EDAC69BC04D2}" srcOrd="0" destOrd="0" presId="urn:microsoft.com/office/officeart/2005/8/layout/vList2"/>
    <dgm:cxn modelId="{F4FCB96D-BC40-42DE-87C9-A857F19DE29A}" srcId="{3BFE24C9-B743-443B-97C3-0D95EA87081D}" destId="{8DF8A384-4297-4175-B9BE-1F790449407C}" srcOrd="0" destOrd="0" parTransId="{A141AE2D-843B-43E4-ABDB-AE8ADD0FAF47}" sibTransId="{619DF675-01D5-4AD1-93E4-E7E02847A366}"/>
    <dgm:cxn modelId="{E9844F1F-3FBC-458F-A05D-03DBC2207738}" type="presOf" srcId="{3BFE24C9-B743-443B-97C3-0D95EA87081D}" destId="{58442F36-7744-4786-A289-3D172DBBA15B}" srcOrd="0" destOrd="0" presId="urn:microsoft.com/office/officeart/2005/8/layout/vList2"/>
    <dgm:cxn modelId="{2EECEAA8-EEA9-456B-824D-1AA5D1657863}" type="presParOf" srcId="{58442F36-7744-4786-A289-3D172DBBA15B}" destId="{03617127-D1D7-4FC5-B6A3-EDAC69BC04D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7F090DD-A5CB-4067-80E2-2616082AA1FC}" type="doc">
      <dgm:prSet loTypeId="urn:microsoft.com/office/officeart/2005/8/layout/vList2" loCatId="list" qsTypeId="urn:microsoft.com/office/officeart/2005/8/quickstyle/3d4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30FB6B1-677D-4975-8CC4-9380F8A1B2E2}">
      <dgm:prSet phldrT="[Текст]" custT="1"/>
      <dgm:spPr/>
      <dgm:t>
        <a:bodyPr/>
        <a:lstStyle/>
        <a:p>
          <a:r>
            <a:rPr lang="ru-RU" sz="1600" dirty="0" smtClean="0">
              <a:latin typeface="Arial" pitchFamily="34" charset="0"/>
              <a:cs typeface="Arial" pitchFamily="34" charset="0"/>
            </a:rPr>
            <a:t>6. Владеет разными формами и видами игры, различает условную и реальную ситуации, умеет подчиняться разным правилам и социальным нормам;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7. Достаточно хорошо владеет устной речью, может выражать свои мысли и желания, может использовать речь для выражения своих мыслей, чувств и желаний;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8. Осознает, что сберегать (копить) непросто, но полезно, ответственно и важно, бережно относится к вещам, игрушкам, денежным средствам;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9.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10. Различает разницу между желаниями и потребностями, понимает, что деньги зарабатываются трудом, являются мерой оценки труда, универсальным средством обмена;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11.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12. Обладает начальными знаниями о себе, о социальном мире, в котором он живет, ориентируется в значении базовых финансово-экономических понятий;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13. Знаком с произведениями детской литературы, обладает элементарными представлениями из области личных и семейных финансов; </a:t>
          </a:r>
        </a:p>
        <a:p>
          <a:r>
            <a:rPr lang="ru-RU" sz="1600" dirty="0" smtClean="0">
              <a:latin typeface="Arial" pitchFamily="34" charset="0"/>
              <a:cs typeface="Arial" pitchFamily="34" charset="0"/>
            </a:rPr>
            <a:t>14. Способен к принятию собственных решений, опираясь на свои знания и умения в различных видах деятельности. 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77AB0712-1DB1-470D-B6C8-E11FB97E68A6}" type="parTrans" cxnId="{67C1C256-0A44-4057-9214-E4DD1EE2E98A}">
      <dgm:prSet/>
      <dgm:spPr/>
      <dgm:t>
        <a:bodyPr/>
        <a:lstStyle/>
        <a:p>
          <a:endParaRPr lang="ru-RU"/>
        </a:p>
      </dgm:t>
    </dgm:pt>
    <dgm:pt modelId="{2349B5AC-72D9-44F2-BA56-01D64993382E}" type="sibTrans" cxnId="{67C1C256-0A44-4057-9214-E4DD1EE2E98A}">
      <dgm:prSet/>
      <dgm:spPr/>
      <dgm:t>
        <a:bodyPr/>
        <a:lstStyle/>
        <a:p>
          <a:endParaRPr lang="ru-RU"/>
        </a:p>
      </dgm:t>
    </dgm:pt>
    <dgm:pt modelId="{A3AA46E0-A927-4DB4-B39A-187CE903DFC5}" type="pres">
      <dgm:prSet presAssocID="{D7F090DD-A5CB-4067-80E2-2616082AA1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E6DC2C-1CA6-406D-9CE2-7463639F8611}" type="pres">
      <dgm:prSet presAssocID="{030FB6B1-677D-4975-8CC4-9380F8A1B2E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C1C256-0A44-4057-9214-E4DD1EE2E98A}" srcId="{D7F090DD-A5CB-4067-80E2-2616082AA1FC}" destId="{030FB6B1-677D-4975-8CC4-9380F8A1B2E2}" srcOrd="0" destOrd="0" parTransId="{77AB0712-1DB1-470D-B6C8-E11FB97E68A6}" sibTransId="{2349B5AC-72D9-44F2-BA56-01D64993382E}"/>
    <dgm:cxn modelId="{290ECD96-92A0-46D2-89A8-67E486DDD43E}" type="presOf" srcId="{D7F090DD-A5CB-4067-80E2-2616082AA1FC}" destId="{A3AA46E0-A927-4DB4-B39A-187CE903DFC5}" srcOrd="0" destOrd="0" presId="urn:microsoft.com/office/officeart/2005/8/layout/vList2"/>
    <dgm:cxn modelId="{F496408F-B264-4B1B-B476-6EEE0BE14832}" type="presOf" srcId="{030FB6B1-677D-4975-8CC4-9380F8A1B2E2}" destId="{A7E6DC2C-1CA6-406D-9CE2-7463639F8611}" srcOrd="0" destOrd="0" presId="urn:microsoft.com/office/officeart/2005/8/layout/vList2"/>
    <dgm:cxn modelId="{D6D440FC-6BBF-474B-A219-604E300F7DF3}" type="presParOf" srcId="{A3AA46E0-A927-4DB4-B39A-187CE903DFC5}" destId="{A7E6DC2C-1CA6-406D-9CE2-7463639F86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55C486C-45F6-4029-A10E-9916A1DED9DE}" type="doc">
      <dgm:prSet loTypeId="urn:microsoft.com/office/officeart/2005/8/layout/vList2" loCatId="list" qsTypeId="urn:microsoft.com/office/officeart/2005/8/quickstyle/3d4" qsCatId="3D" csTypeId="urn:microsoft.com/office/officeart/2005/8/colors/accent3_4" csCatId="accent3"/>
      <dgm:spPr/>
      <dgm:t>
        <a:bodyPr/>
        <a:lstStyle/>
        <a:p>
          <a:endParaRPr lang="ru-RU"/>
        </a:p>
      </dgm:t>
    </dgm:pt>
    <dgm:pt modelId="{A7FB7018-335B-46DB-B8D8-58989B6BB4F2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Направления и формы взаимодействия с родителями</a:t>
          </a:r>
          <a:b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9DDCC5B-5872-45BE-B765-8B5CE00534C9}" type="parTrans" cxnId="{0C95315F-2C69-4AFF-AD5D-EE22438D2F67}">
      <dgm:prSet/>
      <dgm:spPr/>
      <dgm:t>
        <a:bodyPr/>
        <a:lstStyle/>
        <a:p>
          <a:endParaRPr lang="ru-RU"/>
        </a:p>
      </dgm:t>
    </dgm:pt>
    <dgm:pt modelId="{9A00EA15-9F72-418A-8476-D0444B660161}" type="sibTrans" cxnId="{0C95315F-2C69-4AFF-AD5D-EE22438D2F67}">
      <dgm:prSet/>
      <dgm:spPr/>
      <dgm:t>
        <a:bodyPr/>
        <a:lstStyle/>
        <a:p>
          <a:endParaRPr lang="ru-RU"/>
        </a:p>
      </dgm:t>
    </dgm:pt>
    <dgm:pt modelId="{396FD53F-1CF2-411B-ADB0-A9B528DFB25A}" type="pres">
      <dgm:prSet presAssocID="{255C486C-45F6-4029-A10E-9916A1DED9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0D2D68-C58C-4BD8-A4EF-A0C012594DBE}" type="pres">
      <dgm:prSet presAssocID="{A7FB7018-335B-46DB-B8D8-58989B6BB4F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DE3A11-E099-473B-8AFB-525448AA7E51}" type="presOf" srcId="{A7FB7018-335B-46DB-B8D8-58989B6BB4F2}" destId="{BA0D2D68-C58C-4BD8-A4EF-A0C012594DBE}" srcOrd="0" destOrd="0" presId="urn:microsoft.com/office/officeart/2005/8/layout/vList2"/>
    <dgm:cxn modelId="{ECF18844-E360-4ABE-A016-9C1F0B2372C0}" type="presOf" srcId="{255C486C-45F6-4029-A10E-9916A1DED9DE}" destId="{396FD53F-1CF2-411B-ADB0-A9B528DFB25A}" srcOrd="0" destOrd="0" presId="urn:microsoft.com/office/officeart/2005/8/layout/vList2"/>
    <dgm:cxn modelId="{0C95315F-2C69-4AFF-AD5D-EE22438D2F67}" srcId="{255C486C-45F6-4029-A10E-9916A1DED9DE}" destId="{A7FB7018-335B-46DB-B8D8-58989B6BB4F2}" srcOrd="0" destOrd="0" parTransId="{59DDCC5B-5872-45BE-B765-8B5CE00534C9}" sibTransId="{9A00EA15-9F72-418A-8476-D0444B660161}"/>
    <dgm:cxn modelId="{9AE481F0-4C58-4810-96DB-4F20E39B8996}" type="presParOf" srcId="{396FD53F-1CF2-411B-ADB0-A9B528DFB25A}" destId="{BA0D2D68-C58C-4BD8-A4EF-A0C012594D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34A04C-87A0-49CD-8AE3-A29C6C849D30}" type="doc">
      <dgm:prSet loTypeId="urn:microsoft.com/office/officeart/2005/8/layout/vList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CBA4CC6B-5BCE-40DD-9DBD-CE149BC3CFFB}">
      <dgm:prSet phldrT="[Текст]"/>
      <dgm:spPr/>
      <dgm:t>
        <a:bodyPr/>
        <a:lstStyle/>
        <a:p>
          <a:pPr algn="l"/>
          <a:r>
            <a:rPr lang="ru-RU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Финансовая грамотность – это психологическое качество человека, показывающее степень его осведомленности в финансовых вопросах, умение зарабатывать и управлять деньгами. </a:t>
          </a:r>
          <a:endParaRPr lang="ru-RU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7390D4B-0BD0-4FE2-9B8C-438BA05CE5DE}" type="parTrans" cxnId="{7C731958-1C9E-4EE2-919F-608BE0ABFE7D}">
      <dgm:prSet/>
      <dgm:spPr/>
      <dgm:t>
        <a:bodyPr/>
        <a:lstStyle/>
        <a:p>
          <a:endParaRPr lang="ru-RU"/>
        </a:p>
      </dgm:t>
    </dgm:pt>
    <dgm:pt modelId="{CBC73286-EE49-4D47-B67E-6D4F327B9C5E}" type="sibTrans" cxnId="{7C731958-1C9E-4EE2-919F-608BE0ABFE7D}">
      <dgm:prSet/>
      <dgm:spPr/>
      <dgm:t>
        <a:bodyPr/>
        <a:lstStyle/>
        <a:p>
          <a:endParaRPr lang="ru-RU"/>
        </a:p>
      </dgm:t>
    </dgm:pt>
    <dgm:pt modelId="{6621C2BC-213A-47E5-B994-0F40E661A48C}" type="pres">
      <dgm:prSet presAssocID="{E234A04C-87A0-49CD-8AE3-A29C6C849D3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F68D9A-A033-4B56-BB08-7EC8A509A983}" type="pres">
      <dgm:prSet presAssocID="{CBA4CC6B-5BCE-40DD-9DBD-CE149BC3CFFB}" presName="parentText" presStyleLbl="node1" presStyleIdx="0" presStyleCnt="1" custScaleY="105259" custLinFactNeighborX="3472" custLinFactNeighborY="66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110D87-7563-460E-A8A3-B3558365CB43}" type="presOf" srcId="{CBA4CC6B-5BCE-40DD-9DBD-CE149BC3CFFB}" destId="{AAF68D9A-A033-4B56-BB08-7EC8A509A983}" srcOrd="0" destOrd="0" presId="urn:microsoft.com/office/officeart/2005/8/layout/vList2"/>
    <dgm:cxn modelId="{03D539F7-3436-4CAD-B027-9660E1EA49C0}" type="presOf" srcId="{E234A04C-87A0-49CD-8AE3-A29C6C849D30}" destId="{6621C2BC-213A-47E5-B994-0F40E661A48C}" srcOrd="0" destOrd="0" presId="urn:microsoft.com/office/officeart/2005/8/layout/vList2"/>
    <dgm:cxn modelId="{7C731958-1C9E-4EE2-919F-608BE0ABFE7D}" srcId="{E234A04C-87A0-49CD-8AE3-A29C6C849D30}" destId="{CBA4CC6B-5BCE-40DD-9DBD-CE149BC3CFFB}" srcOrd="0" destOrd="0" parTransId="{37390D4B-0BD0-4FE2-9B8C-438BA05CE5DE}" sibTransId="{CBC73286-EE49-4D47-B67E-6D4F327B9C5E}"/>
    <dgm:cxn modelId="{A8C457A9-B3DF-4B68-9839-662F6D55D2B2}" type="presParOf" srcId="{6621C2BC-213A-47E5-B994-0F40E661A48C}" destId="{AAF68D9A-A033-4B56-BB08-7EC8A509A9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944F44-F337-4497-A4A6-1A49CB948E58}" type="doc">
      <dgm:prSet loTypeId="urn:microsoft.com/office/officeart/2005/8/layout/vList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681712A0-D899-44F8-BC00-CAFD661860DD}">
      <dgm:prSet phldrT="[Текст]" custT="1"/>
      <dgm:spPr/>
      <dgm:t>
        <a:bodyPr/>
        <a:lstStyle/>
        <a:p>
          <a:r>
            <a:rPr lang="ru-RU" sz="29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 дошкольном возрасте под финансовой грамотностью понимаются воспитание у ребенка бережливости, деловитости и рационального поведения в отношении простых обменных операций, здоровой ценностной оценки любых результатов труда, будь то товары или деньги, а также формирование у ребенка правильного представления о финансовом мире, которое сможет помочь ему стать самостоятельным и успешным человеком, принимающим грамотные, взвешенные решения.</a:t>
          </a:r>
          <a:endParaRPr lang="ru-RU" sz="29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F580247-D4E1-43A5-90E7-C3E3CB5D4222}" type="parTrans" cxnId="{E0E67E42-FC5F-4D6E-B954-4A4E20E62EB2}">
      <dgm:prSet/>
      <dgm:spPr/>
      <dgm:t>
        <a:bodyPr/>
        <a:lstStyle/>
        <a:p>
          <a:endParaRPr lang="ru-RU"/>
        </a:p>
      </dgm:t>
    </dgm:pt>
    <dgm:pt modelId="{5B691836-54A5-471C-9A46-54319F211567}" type="sibTrans" cxnId="{E0E67E42-FC5F-4D6E-B954-4A4E20E62EB2}">
      <dgm:prSet/>
      <dgm:spPr/>
      <dgm:t>
        <a:bodyPr/>
        <a:lstStyle/>
        <a:p>
          <a:endParaRPr lang="ru-RU"/>
        </a:p>
      </dgm:t>
    </dgm:pt>
    <dgm:pt modelId="{818517F8-6593-4854-9752-0030283B6F07}" type="pres">
      <dgm:prSet presAssocID="{0A944F44-F337-4497-A4A6-1A49CB948E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097826-301B-493A-A75B-61E8D7713173}" type="pres">
      <dgm:prSet presAssocID="{681712A0-D899-44F8-BC00-CAFD661860D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7C7F6B-1871-4793-A485-56A5EFA9926E}" type="presOf" srcId="{681712A0-D899-44F8-BC00-CAFD661860DD}" destId="{E8097826-301B-493A-A75B-61E8D7713173}" srcOrd="0" destOrd="0" presId="urn:microsoft.com/office/officeart/2005/8/layout/vList2"/>
    <dgm:cxn modelId="{E0E67E42-FC5F-4D6E-B954-4A4E20E62EB2}" srcId="{0A944F44-F337-4497-A4A6-1A49CB948E58}" destId="{681712A0-D899-44F8-BC00-CAFD661860DD}" srcOrd="0" destOrd="0" parTransId="{CF580247-D4E1-43A5-90E7-C3E3CB5D4222}" sibTransId="{5B691836-54A5-471C-9A46-54319F211567}"/>
    <dgm:cxn modelId="{50C20244-5E1D-464D-9719-A7AE21FEB4C9}" type="presOf" srcId="{0A944F44-F337-4497-A4A6-1A49CB948E58}" destId="{818517F8-6593-4854-9752-0030283B6F07}" srcOrd="0" destOrd="0" presId="urn:microsoft.com/office/officeart/2005/8/layout/vList2"/>
    <dgm:cxn modelId="{A5246B65-C48C-4A81-A141-912E648DB091}" type="presParOf" srcId="{818517F8-6593-4854-9752-0030283B6F07}" destId="{E8097826-301B-493A-A75B-61E8D771317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0FDEC8-528B-4C5F-BFAC-CC03D0D88035}" type="doc">
      <dgm:prSet loTypeId="urn:microsoft.com/office/officeart/2005/8/layout/default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CEEC5509-F9FA-4075-9684-5E42AC7E47CD}">
      <dgm:prSet phldrT="[Текст]"/>
      <dgm:spPr/>
      <dgm:t>
        <a:bodyPr/>
        <a:lstStyle/>
        <a:p>
          <a:r>
            <a:rPr lang="ru-RU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1. «Создание благоприятных условий развития детей»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9860A16-CC96-4CBD-B3FB-3D056D023AF4}" type="parTrans" cxnId="{1441BAFC-6227-48AD-B5A6-28DF96776D4E}">
      <dgm:prSet/>
      <dgm:spPr/>
      <dgm:t>
        <a:bodyPr/>
        <a:lstStyle/>
        <a:p>
          <a:endParaRPr lang="ru-RU"/>
        </a:p>
      </dgm:t>
    </dgm:pt>
    <dgm:pt modelId="{E3C3D97B-1410-4ABB-8AAB-5B85DC7C6409}" type="sibTrans" cxnId="{1441BAFC-6227-48AD-B5A6-28DF96776D4E}">
      <dgm:prSet/>
      <dgm:spPr/>
      <dgm:t>
        <a:bodyPr/>
        <a:lstStyle/>
        <a:p>
          <a:endParaRPr lang="ru-RU"/>
        </a:p>
      </dgm:t>
    </dgm:pt>
    <dgm:pt modelId="{AA6A5859-688F-4A8E-9F45-4DC7F8404CAE}">
      <dgm:prSet phldrT="[Текст]"/>
      <dgm:spPr/>
      <dgm:t>
        <a:bodyPr/>
        <a:lstStyle/>
        <a:p>
          <a:r>
            <a:rPr lang="ru-RU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2. «Объединение обучения и воспитания в целостный образовательный процесс» 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75BECA5-BCF2-434E-A388-6B99F89DE95F}" type="parTrans" cxnId="{214C312E-10E9-46FE-9B96-A9A9496F5AF8}">
      <dgm:prSet/>
      <dgm:spPr/>
      <dgm:t>
        <a:bodyPr/>
        <a:lstStyle/>
        <a:p>
          <a:endParaRPr lang="ru-RU"/>
        </a:p>
      </dgm:t>
    </dgm:pt>
    <dgm:pt modelId="{2AA51C2F-B76D-47E1-B990-611DE1B7DC2C}" type="sibTrans" cxnId="{214C312E-10E9-46FE-9B96-A9A9496F5AF8}">
      <dgm:prSet/>
      <dgm:spPr/>
      <dgm:t>
        <a:bodyPr/>
        <a:lstStyle/>
        <a:p>
          <a:endParaRPr lang="ru-RU"/>
        </a:p>
      </dgm:t>
    </dgm:pt>
    <dgm:pt modelId="{FCAFDC82-85A1-4AEC-8ABB-07BB4DF2FDDA}">
      <dgm:prSet phldrT="[Текст]"/>
      <dgm:spPr/>
      <dgm:t>
        <a:bodyPr/>
        <a:lstStyle/>
        <a:p>
          <a:r>
            <a:rPr lang="ru-RU" b="1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3. «Формирование общей культуры личности детей»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47FE090-3BC7-4AD9-95BF-60396E9FBCB7}" type="parTrans" cxnId="{9235F8C1-1958-4BC9-816F-14B60F4846A1}">
      <dgm:prSet/>
      <dgm:spPr/>
      <dgm:t>
        <a:bodyPr/>
        <a:lstStyle/>
        <a:p>
          <a:endParaRPr lang="ru-RU"/>
        </a:p>
      </dgm:t>
    </dgm:pt>
    <dgm:pt modelId="{D1272F6D-CFEC-4F03-9F39-826E85DC5161}" type="sibTrans" cxnId="{9235F8C1-1958-4BC9-816F-14B60F4846A1}">
      <dgm:prSet/>
      <dgm:spPr/>
      <dgm:t>
        <a:bodyPr/>
        <a:lstStyle/>
        <a:p>
          <a:endParaRPr lang="ru-RU"/>
        </a:p>
      </dgm:t>
    </dgm:pt>
    <dgm:pt modelId="{2B05FD77-1F26-4CF0-BF73-A4B01D59333A}">
      <dgm:prSet phldrT="[Текст]"/>
      <dgm:spPr/>
      <dgm:t>
        <a:bodyPr/>
        <a:lstStyle/>
        <a:p>
          <a:r>
            <a:rPr lang="ru-RU" b="1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4. «Обеспечение преемственности целей, задач и содержания образования»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15A68C1-C166-4EDB-8837-7993596AA3D9}" type="parTrans" cxnId="{1C9ED0FE-7BC3-4E07-9EC8-F077F7763F32}">
      <dgm:prSet/>
      <dgm:spPr/>
      <dgm:t>
        <a:bodyPr/>
        <a:lstStyle/>
        <a:p>
          <a:endParaRPr lang="ru-RU"/>
        </a:p>
      </dgm:t>
    </dgm:pt>
    <dgm:pt modelId="{608D72FF-B398-4E44-9E69-6F42BF8730E1}" type="sibTrans" cxnId="{1C9ED0FE-7BC3-4E07-9EC8-F077F7763F32}">
      <dgm:prSet/>
      <dgm:spPr/>
      <dgm:t>
        <a:bodyPr/>
        <a:lstStyle/>
        <a:p>
          <a:endParaRPr lang="ru-RU"/>
        </a:p>
      </dgm:t>
    </dgm:pt>
    <dgm:pt modelId="{6A89916F-3BC4-44E7-9030-8E619827AC07}">
      <dgm:prSet phldrT="[Текст]"/>
      <dgm:spPr/>
      <dgm:t>
        <a:bodyPr/>
        <a:lstStyle/>
        <a:p>
          <a:r>
            <a:rPr lang="ru-RU" b="1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5. «Обеспечение психолого-педагогической поддержки семьи»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607E9D8-3CE2-4A80-8234-156CF787562D}" type="parTrans" cxnId="{4002190A-BE52-4905-B406-E56EAB125B54}">
      <dgm:prSet/>
      <dgm:spPr/>
      <dgm:t>
        <a:bodyPr/>
        <a:lstStyle/>
        <a:p>
          <a:endParaRPr lang="ru-RU"/>
        </a:p>
      </dgm:t>
    </dgm:pt>
    <dgm:pt modelId="{5AC8055B-D5D4-4633-B38B-654A6B395CF9}" type="sibTrans" cxnId="{4002190A-BE52-4905-B406-E56EAB125B54}">
      <dgm:prSet/>
      <dgm:spPr/>
      <dgm:t>
        <a:bodyPr/>
        <a:lstStyle/>
        <a:p>
          <a:endParaRPr lang="ru-RU"/>
        </a:p>
      </dgm:t>
    </dgm:pt>
    <dgm:pt modelId="{B287A180-A887-494E-8787-7A28E9EE20BF}" type="pres">
      <dgm:prSet presAssocID="{140FDEC8-528B-4C5F-BFAC-CC03D0D880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178455-D50A-4BF7-98C8-8F710DADDEED}" type="pres">
      <dgm:prSet presAssocID="{CEEC5509-F9FA-4075-9684-5E42AC7E47C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A4140-14F6-4A75-9EA6-987A4597A5C3}" type="pres">
      <dgm:prSet presAssocID="{E3C3D97B-1410-4ABB-8AAB-5B85DC7C6409}" presName="sibTrans" presStyleCnt="0"/>
      <dgm:spPr/>
    </dgm:pt>
    <dgm:pt modelId="{C9C8865C-BD1D-4117-A48F-D9FE35D620C1}" type="pres">
      <dgm:prSet presAssocID="{AA6A5859-688F-4A8E-9F45-4DC7F8404C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6DE6D-F30F-414B-80EC-AD6A1F166500}" type="pres">
      <dgm:prSet presAssocID="{2AA51C2F-B76D-47E1-B990-611DE1B7DC2C}" presName="sibTrans" presStyleCnt="0"/>
      <dgm:spPr/>
    </dgm:pt>
    <dgm:pt modelId="{4D99BEBC-FF77-4BB9-B5E1-58C30C4E8824}" type="pres">
      <dgm:prSet presAssocID="{FCAFDC82-85A1-4AEC-8ABB-07BB4DF2FDD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113E3-3851-4D2D-AD34-12F3E7DB0AD7}" type="pres">
      <dgm:prSet presAssocID="{D1272F6D-CFEC-4F03-9F39-826E85DC5161}" presName="sibTrans" presStyleCnt="0"/>
      <dgm:spPr/>
    </dgm:pt>
    <dgm:pt modelId="{D6702E73-D9E2-4DDA-BCA7-EBC51C9F2BE8}" type="pres">
      <dgm:prSet presAssocID="{2B05FD77-1F26-4CF0-BF73-A4B01D59333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967B9-EC12-4553-A707-D921DB3E3FF7}" type="pres">
      <dgm:prSet presAssocID="{608D72FF-B398-4E44-9E69-6F42BF8730E1}" presName="sibTrans" presStyleCnt="0"/>
      <dgm:spPr/>
    </dgm:pt>
    <dgm:pt modelId="{27CAFA91-505D-447E-8D1C-15E8B6DD33F0}" type="pres">
      <dgm:prSet presAssocID="{6A89916F-3BC4-44E7-9030-8E619827AC0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ED994E-4F8C-4782-BAD6-AB1DC48A2A35}" type="presOf" srcId="{140FDEC8-528B-4C5F-BFAC-CC03D0D88035}" destId="{B287A180-A887-494E-8787-7A28E9EE20BF}" srcOrd="0" destOrd="0" presId="urn:microsoft.com/office/officeart/2005/8/layout/default"/>
    <dgm:cxn modelId="{1441BAFC-6227-48AD-B5A6-28DF96776D4E}" srcId="{140FDEC8-528B-4C5F-BFAC-CC03D0D88035}" destId="{CEEC5509-F9FA-4075-9684-5E42AC7E47CD}" srcOrd="0" destOrd="0" parTransId="{79860A16-CC96-4CBD-B3FB-3D056D023AF4}" sibTransId="{E3C3D97B-1410-4ABB-8AAB-5B85DC7C6409}"/>
    <dgm:cxn modelId="{E2D67558-EE56-47A5-BEBF-34B28D2BDBC6}" type="presOf" srcId="{FCAFDC82-85A1-4AEC-8ABB-07BB4DF2FDDA}" destId="{4D99BEBC-FF77-4BB9-B5E1-58C30C4E8824}" srcOrd="0" destOrd="0" presId="urn:microsoft.com/office/officeart/2005/8/layout/default"/>
    <dgm:cxn modelId="{C6C2EBBD-13BE-4548-ADB5-F4CAB553C5AB}" type="presOf" srcId="{2B05FD77-1F26-4CF0-BF73-A4B01D59333A}" destId="{D6702E73-D9E2-4DDA-BCA7-EBC51C9F2BE8}" srcOrd="0" destOrd="0" presId="urn:microsoft.com/office/officeart/2005/8/layout/default"/>
    <dgm:cxn modelId="{4002190A-BE52-4905-B406-E56EAB125B54}" srcId="{140FDEC8-528B-4C5F-BFAC-CC03D0D88035}" destId="{6A89916F-3BC4-44E7-9030-8E619827AC07}" srcOrd="4" destOrd="0" parTransId="{B607E9D8-3CE2-4A80-8234-156CF787562D}" sibTransId="{5AC8055B-D5D4-4633-B38B-654A6B395CF9}"/>
    <dgm:cxn modelId="{214C312E-10E9-46FE-9B96-A9A9496F5AF8}" srcId="{140FDEC8-528B-4C5F-BFAC-CC03D0D88035}" destId="{AA6A5859-688F-4A8E-9F45-4DC7F8404CAE}" srcOrd="1" destOrd="0" parTransId="{875BECA5-BCF2-434E-A388-6B99F89DE95F}" sibTransId="{2AA51C2F-B76D-47E1-B990-611DE1B7DC2C}"/>
    <dgm:cxn modelId="{1C9ED0FE-7BC3-4E07-9EC8-F077F7763F32}" srcId="{140FDEC8-528B-4C5F-BFAC-CC03D0D88035}" destId="{2B05FD77-1F26-4CF0-BF73-A4B01D59333A}" srcOrd="3" destOrd="0" parTransId="{215A68C1-C166-4EDB-8837-7993596AA3D9}" sibTransId="{608D72FF-B398-4E44-9E69-6F42BF8730E1}"/>
    <dgm:cxn modelId="{9235F8C1-1958-4BC9-816F-14B60F4846A1}" srcId="{140FDEC8-528B-4C5F-BFAC-CC03D0D88035}" destId="{FCAFDC82-85A1-4AEC-8ABB-07BB4DF2FDDA}" srcOrd="2" destOrd="0" parTransId="{547FE090-3BC7-4AD9-95BF-60396E9FBCB7}" sibTransId="{D1272F6D-CFEC-4F03-9F39-826E85DC5161}"/>
    <dgm:cxn modelId="{EF3D4C0E-51B4-4AA1-9853-B257E6462A5D}" type="presOf" srcId="{CEEC5509-F9FA-4075-9684-5E42AC7E47CD}" destId="{52178455-D50A-4BF7-98C8-8F710DADDEED}" srcOrd="0" destOrd="0" presId="urn:microsoft.com/office/officeart/2005/8/layout/default"/>
    <dgm:cxn modelId="{8803FEB8-E5FF-4557-AD7B-10EF52AEFD4E}" type="presOf" srcId="{6A89916F-3BC4-44E7-9030-8E619827AC07}" destId="{27CAFA91-505D-447E-8D1C-15E8B6DD33F0}" srcOrd="0" destOrd="0" presId="urn:microsoft.com/office/officeart/2005/8/layout/default"/>
    <dgm:cxn modelId="{7A8D1108-3D74-4D7E-AC02-26176875F677}" type="presOf" srcId="{AA6A5859-688F-4A8E-9F45-4DC7F8404CAE}" destId="{C9C8865C-BD1D-4117-A48F-D9FE35D620C1}" srcOrd="0" destOrd="0" presId="urn:microsoft.com/office/officeart/2005/8/layout/default"/>
    <dgm:cxn modelId="{CCA6223A-BC4A-49A7-BDD1-1F1EA6A7D9F0}" type="presParOf" srcId="{B287A180-A887-494E-8787-7A28E9EE20BF}" destId="{52178455-D50A-4BF7-98C8-8F710DADDEED}" srcOrd="0" destOrd="0" presId="urn:microsoft.com/office/officeart/2005/8/layout/default"/>
    <dgm:cxn modelId="{3CB1C281-AB2A-4EDA-BD62-34094C5DE1DB}" type="presParOf" srcId="{B287A180-A887-494E-8787-7A28E9EE20BF}" destId="{CB8A4140-14F6-4A75-9EA6-987A4597A5C3}" srcOrd="1" destOrd="0" presId="urn:microsoft.com/office/officeart/2005/8/layout/default"/>
    <dgm:cxn modelId="{7B81C8A3-9A63-4383-8489-D22836FDF5B4}" type="presParOf" srcId="{B287A180-A887-494E-8787-7A28E9EE20BF}" destId="{C9C8865C-BD1D-4117-A48F-D9FE35D620C1}" srcOrd="2" destOrd="0" presId="urn:microsoft.com/office/officeart/2005/8/layout/default"/>
    <dgm:cxn modelId="{1C474BF9-EF47-4054-88D4-0E37576FBA00}" type="presParOf" srcId="{B287A180-A887-494E-8787-7A28E9EE20BF}" destId="{1EB6DE6D-F30F-414B-80EC-AD6A1F166500}" srcOrd="3" destOrd="0" presId="urn:microsoft.com/office/officeart/2005/8/layout/default"/>
    <dgm:cxn modelId="{12A70D92-9578-4F76-B6FD-AD78E5A75D66}" type="presParOf" srcId="{B287A180-A887-494E-8787-7A28E9EE20BF}" destId="{4D99BEBC-FF77-4BB9-B5E1-58C30C4E8824}" srcOrd="4" destOrd="0" presId="urn:microsoft.com/office/officeart/2005/8/layout/default"/>
    <dgm:cxn modelId="{9165A387-78DB-434C-A80F-9D22B291F61C}" type="presParOf" srcId="{B287A180-A887-494E-8787-7A28E9EE20BF}" destId="{5F5113E3-3851-4D2D-AD34-12F3E7DB0AD7}" srcOrd="5" destOrd="0" presId="urn:microsoft.com/office/officeart/2005/8/layout/default"/>
    <dgm:cxn modelId="{598C2B39-393B-48EC-BAD2-8EBFD271288A}" type="presParOf" srcId="{B287A180-A887-494E-8787-7A28E9EE20BF}" destId="{D6702E73-D9E2-4DDA-BCA7-EBC51C9F2BE8}" srcOrd="6" destOrd="0" presId="urn:microsoft.com/office/officeart/2005/8/layout/default"/>
    <dgm:cxn modelId="{0A4568B7-A028-41BC-80DE-5A957DB7DA79}" type="presParOf" srcId="{B287A180-A887-494E-8787-7A28E9EE20BF}" destId="{7B5967B9-EC12-4553-A707-D921DB3E3FF7}" srcOrd="7" destOrd="0" presId="urn:microsoft.com/office/officeart/2005/8/layout/default"/>
    <dgm:cxn modelId="{6CF6E5CC-FDAF-47F7-886E-9D4B272F6633}" type="presParOf" srcId="{B287A180-A887-494E-8787-7A28E9EE20BF}" destId="{27CAFA91-505D-447E-8D1C-15E8B6DD33F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DAC3C3-D020-413C-A2E5-6D485BE04D29}" type="doc">
      <dgm:prSet loTypeId="urn:microsoft.com/office/officeart/2005/8/layout/vList2" loCatId="list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E876620D-28A5-42A9-A479-BC21EDC359B5}">
      <dgm:prSet phldrT="[Текст]"/>
      <dgm:spPr/>
      <dgm:t>
        <a:bodyPr/>
        <a:lstStyle/>
        <a:p>
          <a:pPr algn="just"/>
          <a:r>
            <a:rPr lang="ru-RU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На уровне развития каждого ребенка следует выделить следующие основные образовательные задачи изучения основ финансовой грамотности: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57548E4-FD6C-43C0-80FF-CF925A5D1820}" type="parTrans" cxnId="{52EBC71E-EBBD-451C-996A-43086ED4F2F8}">
      <dgm:prSet/>
      <dgm:spPr/>
      <dgm:t>
        <a:bodyPr/>
        <a:lstStyle/>
        <a:p>
          <a:endParaRPr lang="ru-RU"/>
        </a:p>
      </dgm:t>
    </dgm:pt>
    <dgm:pt modelId="{864BCC85-9127-4576-90AF-2797674EA4C4}" type="sibTrans" cxnId="{52EBC71E-EBBD-451C-996A-43086ED4F2F8}">
      <dgm:prSet/>
      <dgm:spPr/>
      <dgm:t>
        <a:bodyPr/>
        <a:lstStyle/>
        <a:p>
          <a:endParaRPr lang="ru-RU"/>
        </a:p>
      </dgm:t>
    </dgm:pt>
    <dgm:pt modelId="{FC7D86B6-1007-49A0-9C80-485F3D14F074}" type="pres">
      <dgm:prSet presAssocID="{14DAC3C3-D020-413C-A2E5-6D485BE04D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EB3605-8827-41A5-BE05-AEAD378F194B}" type="pres">
      <dgm:prSet presAssocID="{E876620D-28A5-42A9-A479-BC21EDC359B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434A5F-EF85-4FC4-B05C-14512A824FC1}" type="presOf" srcId="{E876620D-28A5-42A9-A479-BC21EDC359B5}" destId="{7DEB3605-8827-41A5-BE05-AEAD378F194B}" srcOrd="0" destOrd="0" presId="urn:microsoft.com/office/officeart/2005/8/layout/vList2"/>
    <dgm:cxn modelId="{3FEBE821-42C2-4838-A2EB-6AFC12EB8E17}" type="presOf" srcId="{14DAC3C3-D020-413C-A2E5-6D485BE04D29}" destId="{FC7D86B6-1007-49A0-9C80-485F3D14F074}" srcOrd="0" destOrd="0" presId="urn:microsoft.com/office/officeart/2005/8/layout/vList2"/>
    <dgm:cxn modelId="{52EBC71E-EBBD-451C-996A-43086ED4F2F8}" srcId="{14DAC3C3-D020-413C-A2E5-6D485BE04D29}" destId="{E876620D-28A5-42A9-A479-BC21EDC359B5}" srcOrd="0" destOrd="0" parTransId="{957548E4-FD6C-43C0-80FF-CF925A5D1820}" sibTransId="{864BCC85-9127-4576-90AF-2797674EA4C4}"/>
    <dgm:cxn modelId="{9633B546-2579-467E-B77F-BE908C15DE0C}" type="presParOf" srcId="{FC7D86B6-1007-49A0-9C80-485F3D14F074}" destId="{7DEB3605-8827-41A5-BE05-AEAD378F19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0EAA7F-7865-4123-9C26-2FE5E3B377D2}" type="doc">
      <dgm:prSet loTypeId="urn:microsoft.com/office/officeart/2005/8/layout/chevron2" loCatId="list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D6FA4B08-9623-4A14-A201-B179C06143CB}">
      <dgm:prSet phldrT="[Текст]" phldr="1"/>
      <dgm:spPr/>
      <dgm:t>
        <a:bodyPr/>
        <a:lstStyle/>
        <a:p>
          <a:endParaRPr lang="ru-RU" dirty="0"/>
        </a:p>
      </dgm:t>
    </dgm:pt>
    <dgm:pt modelId="{25251349-F938-43AB-84D6-20CED26B17A3}" type="parTrans" cxnId="{EF33E523-9B41-41B3-8EA9-9B9141E58392}">
      <dgm:prSet/>
      <dgm:spPr/>
      <dgm:t>
        <a:bodyPr/>
        <a:lstStyle/>
        <a:p>
          <a:endParaRPr lang="ru-RU"/>
        </a:p>
      </dgm:t>
    </dgm:pt>
    <dgm:pt modelId="{043D5303-5781-486A-9762-2AC446D28CA0}" type="sibTrans" cxnId="{EF33E523-9B41-41B3-8EA9-9B9141E58392}">
      <dgm:prSet/>
      <dgm:spPr/>
      <dgm:t>
        <a:bodyPr/>
        <a:lstStyle/>
        <a:p>
          <a:endParaRPr lang="ru-RU"/>
        </a:p>
      </dgm:t>
    </dgm:pt>
    <dgm:pt modelId="{54F7DAAF-34F4-4E49-8B42-5BE7FACC4CC3}">
      <dgm:prSet phldrT="[Текст]"/>
      <dgm:spPr/>
      <dgm:t>
        <a:bodyPr/>
        <a:lstStyle/>
        <a:p>
          <a:r>
            <a:rPr lang="ru-RU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дать дошкольникам первичные финансовые и экономические представления;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E86100C-084A-4738-9E59-D7A2FD86C731}" type="parTrans" cxnId="{4A49FCD0-5251-494D-B02B-D6396531CD3F}">
      <dgm:prSet/>
      <dgm:spPr/>
      <dgm:t>
        <a:bodyPr/>
        <a:lstStyle/>
        <a:p>
          <a:endParaRPr lang="ru-RU"/>
        </a:p>
      </dgm:t>
    </dgm:pt>
    <dgm:pt modelId="{D1251CE1-DAF8-4653-ABD0-47C7F459EC3E}" type="sibTrans" cxnId="{4A49FCD0-5251-494D-B02B-D6396531CD3F}">
      <dgm:prSet/>
      <dgm:spPr/>
      <dgm:t>
        <a:bodyPr/>
        <a:lstStyle/>
        <a:p>
          <a:endParaRPr lang="ru-RU"/>
        </a:p>
      </dgm:t>
    </dgm:pt>
    <dgm:pt modelId="{67CFBBBB-58C5-4F3B-9C5D-A87F139CD5E8}">
      <dgm:prSet phldrT="[Текст]" phldr="1"/>
      <dgm:spPr/>
      <dgm:t>
        <a:bodyPr/>
        <a:lstStyle/>
        <a:p>
          <a:endParaRPr lang="ru-RU" dirty="0"/>
        </a:p>
      </dgm:t>
    </dgm:pt>
    <dgm:pt modelId="{611C2955-1C08-4896-991C-81E97918CF47}" type="parTrans" cxnId="{E93711AD-D69B-44EB-AA60-1795A9205DB2}">
      <dgm:prSet/>
      <dgm:spPr/>
      <dgm:t>
        <a:bodyPr/>
        <a:lstStyle/>
        <a:p>
          <a:endParaRPr lang="ru-RU"/>
        </a:p>
      </dgm:t>
    </dgm:pt>
    <dgm:pt modelId="{7287EA71-5A32-4F8B-AAAC-CA3FEC64F0AF}" type="sibTrans" cxnId="{E93711AD-D69B-44EB-AA60-1795A9205DB2}">
      <dgm:prSet/>
      <dgm:spPr/>
      <dgm:t>
        <a:bodyPr/>
        <a:lstStyle/>
        <a:p>
          <a:endParaRPr lang="ru-RU"/>
        </a:p>
      </dgm:t>
    </dgm:pt>
    <dgm:pt modelId="{6B7439F8-8C7F-4A52-8AA6-176213EA3697}">
      <dgm:prSet phldrT="[Текст]"/>
      <dgm:spPr/>
      <dgm:t>
        <a:bodyPr/>
        <a:lstStyle/>
        <a:p>
          <a:endParaRPr lang="ru-RU" dirty="0"/>
        </a:p>
      </dgm:t>
    </dgm:pt>
    <dgm:pt modelId="{68D43D57-B3D6-49A3-A034-804B082BF806}" type="parTrans" cxnId="{69341C2D-4FB6-471E-B504-2FFAA449EC32}">
      <dgm:prSet/>
      <dgm:spPr/>
      <dgm:t>
        <a:bodyPr/>
        <a:lstStyle/>
        <a:p>
          <a:endParaRPr lang="ru-RU"/>
        </a:p>
      </dgm:t>
    </dgm:pt>
    <dgm:pt modelId="{07A44562-4B4D-475F-8E70-02F465EBF765}" type="sibTrans" cxnId="{69341C2D-4FB6-471E-B504-2FFAA449EC32}">
      <dgm:prSet/>
      <dgm:spPr/>
      <dgm:t>
        <a:bodyPr/>
        <a:lstStyle/>
        <a:p>
          <a:endParaRPr lang="ru-RU"/>
        </a:p>
      </dgm:t>
    </dgm:pt>
    <dgm:pt modelId="{DEFC97A4-00FA-4448-985D-D770E3E27B05}">
      <dgm:prSet phldrT="[Текст]" phldr="1"/>
      <dgm:spPr/>
      <dgm:t>
        <a:bodyPr/>
        <a:lstStyle/>
        <a:p>
          <a:endParaRPr lang="ru-RU" dirty="0"/>
        </a:p>
      </dgm:t>
    </dgm:pt>
    <dgm:pt modelId="{9DC23FE7-F4EC-49E3-A7EF-7B3AC9BE440B}" type="parTrans" cxnId="{17B92F80-8FC4-428B-95E3-50BF9B0336A1}">
      <dgm:prSet/>
      <dgm:spPr/>
      <dgm:t>
        <a:bodyPr/>
        <a:lstStyle/>
        <a:p>
          <a:endParaRPr lang="ru-RU"/>
        </a:p>
      </dgm:t>
    </dgm:pt>
    <dgm:pt modelId="{4BE389A2-A08B-4682-878F-D66ABF526117}" type="sibTrans" cxnId="{17B92F80-8FC4-428B-95E3-50BF9B0336A1}">
      <dgm:prSet/>
      <dgm:spPr/>
      <dgm:t>
        <a:bodyPr/>
        <a:lstStyle/>
        <a:p>
          <a:endParaRPr lang="ru-RU"/>
        </a:p>
      </dgm:t>
    </dgm:pt>
    <dgm:pt modelId="{B5417CA8-BBE6-445E-AB6C-2F5BB32F16A7}">
      <dgm:prSet phldrT="[Текст]"/>
      <dgm:spPr/>
      <dgm:t>
        <a:bodyPr/>
        <a:lstStyle/>
        <a:p>
          <a:endParaRPr lang="ru-RU" dirty="0"/>
        </a:p>
      </dgm:t>
    </dgm:pt>
    <dgm:pt modelId="{871605EE-EA5D-46CC-A2B3-6A94F60078CF}" type="parTrans" cxnId="{BD2AE9C2-4656-4B39-9FD2-33A2AF997AED}">
      <dgm:prSet/>
      <dgm:spPr/>
      <dgm:t>
        <a:bodyPr/>
        <a:lstStyle/>
        <a:p>
          <a:endParaRPr lang="ru-RU"/>
        </a:p>
      </dgm:t>
    </dgm:pt>
    <dgm:pt modelId="{19B12183-15B7-4F55-92AB-1A21D65B83A6}" type="sibTrans" cxnId="{BD2AE9C2-4656-4B39-9FD2-33A2AF997AED}">
      <dgm:prSet/>
      <dgm:spPr/>
      <dgm:t>
        <a:bodyPr/>
        <a:lstStyle/>
        <a:p>
          <a:endParaRPr lang="ru-RU"/>
        </a:p>
      </dgm:t>
    </dgm:pt>
    <dgm:pt modelId="{7F2FB0A2-108E-4F0D-A82E-64A6FFF7C538}">
      <dgm:prSet phldrT="[Текст]"/>
      <dgm:spPr/>
      <dgm:t>
        <a:bodyPr/>
        <a:lstStyle/>
        <a:p>
          <a:endParaRPr lang="ru-RU" dirty="0"/>
        </a:p>
      </dgm:t>
    </dgm:pt>
    <dgm:pt modelId="{E371BD80-84DA-4C72-BFF8-2A4D758CAF57}" type="parTrans" cxnId="{8F4ECA53-55BA-4A3B-A706-3E0DFFD69C5E}">
      <dgm:prSet/>
      <dgm:spPr/>
      <dgm:t>
        <a:bodyPr/>
        <a:lstStyle/>
        <a:p>
          <a:endParaRPr lang="ru-RU"/>
        </a:p>
      </dgm:t>
    </dgm:pt>
    <dgm:pt modelId="{756FE9CE-9EBA-416F-8F7E-2A17A1861243}" type="sibTrans" cxnId="{8F4ECA53-55BA-4A3B-A706-3E0DFFD69C5E}">
      <dgm:prSet/>
      <dgm:spPr/>
      <dgm:t>
        <a:bodyPr/>
        <a:lstStyle/>
        <a:p>
          <a:endParaRPr lang="ru-RU"/>
        </a:p>
      </dgm:t>
    </dgm:pt>
    <dgm:pt modelId="{0D73C285-BA13-4C1E-A633-E82D9E1FA9D1}">
      <dgm:prSet phldrT="[Текст]"/>
      <dgm:spPr/>
      <dgm:t>
        <a:bodyPr/>
        <a:lstStyle/>
        <a:p>
          <a:endParaRPr lang="ru-RU" dirty="0"/>
        </a:p>
      </dgm:t>
    </dgm:pt>
    <dgm:pt modelId="{29DB66DB-931A-4041-9FA9-1517235A4B7B}" type="parTrans" cxnId="{3D24B153-14AE-4970-BDAA-2B198F13FD8B}">
      <dgm:prSet/>
      <dgm:spPr/>
      <dgm:t>
        <a:bodyPr/>
        <a:lstStyle/>
        <a:p>
          <a:endParaRPr lang="ru-RU"/>
        </a:p>
      </dgm:t>
    </dgm:pt>
    <dgm:pt modelId="{D97DB901-DCBA-4D36-870D-79EDDD1FF816}" type="sibTrans" cxnId="{3D24B153-14AE-4970-BDAA-2B198F13FD8B}">
      <dgm:prSet/>
      <dgm:spPr/>
      <dgm:t>
        <a:bodyPr/>
        <a:lstStyle/>
        <a:p>
          <a:endParaRPr lang="ru-RU"/>
        </a:p>
      </dgm:t>
    </dgm:pt>
    <dgm:pt modelId="{1719F50A-C766-43E1-97D7-126CC12CCC60}">
      <dgm:prSet/>
      <dgm:spPr/>
      <dgm:t>
        <a:bodyPr/>
        <a:lstStyle/>
        <a:p>
          <a:endParaRPr lang="ru-RU"/>
        </a:p>
      </dgm:t>
    </dgm:pt>
    <dgm:pt modelId="{A0A20F64-B860-44EF-A2FA-AF0565A75FDD}" type="parTrans" cxnId="{DF30DDCC-9AB9-42E1-8C7C-73A553012FF0}">
      <dgm:prSet/>
      <dgm:spPr/>
      <dgm:t>
        <a:bodyPr/>
        <a:lstStyle/>
        <a:p>
          <a:endParaRPr lang="ru-RU"/>
        </a:p>
      </dgm:t>
    </dgm:pt>
    <dgm:pt modelId="{DBDB9D5E-69AD-4A14-82A4-E518827F54DA}" type="sibTrans" cxnId="{DF30DDCC-9AB9-42E1-8C7C-73A553012FF0}">
      <dgm:prSet/>
      <dgm:spPr/>
      <dgm:t>
        <a:bodyPr/>
        <a:lstStyle/>
        <a:p>
          <a:endParaRPr lang="ru-RU"/>
        </a:p>
      </dgm:t>
    </dgm:pt>
    <dgm:pt modelId="{D324225F-A6C6-4918-B640-00F5AFB26CBD}">
      <dgm:prSet/>
      <dgm:spPr/>
      <dgm:t>
        <a:bodyPr/>
        <a:lstStyle/>
        <a:p>
          <a:r>
            <a:rPr lang="ru-RU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обогатить словарный запас дошкольников основными финансово-экономическими понятиями, соответствующими их возрасту;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1FC307B-6687-4A42-90A7-40FB7A2CEB63}" type="parTrans" cxnId="{9871ACF8-0E7A-4FE0-8CFE-D3170FC819DF}">
      <dgm:prSet/>
      <dgm:spPr/>
      <dgm:t>
        <a:bodyPr/>
        <a:lstStyle/>
        <a:p>
          <a:endParaRPr lang="ru-RU"/>
        </a:p>
      </dgm:t>
    </dgm:pt>
    <dgm:pt modelId="{91975E16-CCD3-4887-867E-7E6D38B9CC1E}" type="sibTrans" cxnId="{9871ACF8-0E7A-4FE0-8CFE-D3170FC819DF}">
      <dgm:prSet/>
      <dgm:spPr/>
      <dgm:t>
        <a:bodyPr/>
        <a:lstStyle/>
        <a:p>
          <a:endParaRPr lang="ru-RU"/>
        </a:p>
      </dgm:t>
    </dgm:pt>
    <dgm:pt modelId="{F2746F70-D70F-47E4-AE64-374B627E63D4}">
      <dgm:prSet/>
      <dgm:spPr/>
      <dgm:t>
        <a:bodyPr/>
        <a:lstStyle/>
        <a:p>
          <a:r>
            <a:rPr lang="ru-RU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способствовать формированию разумных экономических потребностей, умению соизмерять потребности с реальными возможностями их удовлетворения;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244EBDF-9EDC-4480-A73A-1C989A04B62B}" type="parTrans" cxnId="{711C99AE-FE3A-4C08-B560-770414EF8465}">
      <dgm:prSet/>
      <dgm:spPr/>
      <dgm:t>
        <a:bodyPr/>
        <a:lstStyle/>
        <a:p>
          <a:endParaRPr lang="ru-RU"/>
        </a:p>
      </dgm:t>
    </dgm:pt>
    <dgm:pt modelId="{1A63FD68-4151-4712-B139-28C314BC553B}" type="sibTrans" cxnId="{711C99AE-FE3A-4C08-B560-770414EF8465}">
      <dgm:prSet/>
      <dgm:spPr/>
      <dgm:t>
        <a:bodyPr/>
        <a:lstStyle/>
        <a:p>
          <a:endParaRPr lang="ru-RU"/>
        </a:p>
      </dgm:t>
    </dgm:pt>
    <dgm:pt modelId="{B71802C1-FD96-4AA8-9F52-7D549BABEA2D}">
      <dgm:prSet/>
      <dgm:spPr/>
      <dgm:t>
        <a:bodyPr/>
        <a:lstStyle/>
        <a:p>
          <a:r>
            <a:rPr lang="ru-RU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стимулировать мотивацию к бережливости, накоплению, полезным тратам;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CF1FAEA-AF2E-4FC1-80B0-1985951914E5}" type="parTrans" cxnId="{E5415087-1D11-4284-95C0-6E5485532BA8}">
      <dgm:prSet/>
      <dgm:spPr/>
      <dgm:t>
        <a:bodyPr/>
        <a:lstStyle/>
        <a:p>
          <a:endParaRPr lang="ru-RU"/>
        </a:p>
      </dgm:t>
    </dgm:pt>
    <dgm:pt modelId="{4D5AA6A3-5A6E-4739-9833-9FB9ABC94036}" type="sibTrans" cxnId="{E5415087-1D11-4284-95C0-6E5485532BA8}">
      <dgm:prSet/>
      <dgm:spPr/>
      <dgm:t>
        <a:bodyPr/>
        <a:lstStyle/>
        <a:p>
          <a:endParaRPr lang="ru-RU"/>
        </a:p>
      </dgm:t>
    </dgm:pt>
    <dgm:pt modelId="{576F5CFA-9603-4571-B997-DA907C332591}">
      <dgm:prSet/>
      <dgm:spPr/>
      <dgm:t>
        <a:bodyPr/>
        <a:lstStyle/>
        <a:p>
          <a:r>
            <a:rPr lang="ru-RU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положить начало формированию финансово-экономического мышления;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5FEB535-3512-4A2F-8166-622712998E5D}" type="parTrans" cxnId="{BE5B4460-9246-41BA-9C71-A135FB89CAC6}">
      <dgm:prSet/>
      <dgm:spPr/>
      <dgm:t>
        <a:bodyPr/>
        <a:lstStyle/>
        <a:p>
          <a:endParaRPr lang="ru-RU"/>
        </a:p>
      </dgm:t>
    </dgm:pt>
    <dgm:pt modelId="{AAFD2D33-8916-4252-93D5-971BB21D4CF7}" type="sibTrans" cxnId="{BE5B4460-9246-41BA-9C71-A135FB89CAC6}">
      <dgm:prSet/>
      <dgm:spPr/>
      <dgm:t>
        <a:bodyPr/>
        <a:lstStyle/>
        <a:p>
          <a:endParaRPr lang="ru-RU"/>
        </a:p>
      </dgm:t>
    </dgm:pt>
    <dgm:pt modelId="{B0C4619A-0E54-4D1B-89AD-2366253A64E5}">
      <dgm:prSet/>
      <dgm:spPr/>
      <dgm:t>
        <a:bodyPr/>
        <a:lstStyle/>
        <a:p>
          <a:r>
            <a:rPr lang="ru-RU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способствовать формированию основных качеств по умению принятия самостоятельных решений;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E40C6FE-A33F-4A2C-AADA-C08C21AAD0D5}" type="parTrans" cxnId="{1733810B-19AE-4FE9-A11A-28E3BF0F38EA}">
      <dgm:prSet/>
      <dgm:spPr/>
      <dgm:t>
        <a:bodyPr/>
        <a:lstStyle/>
        <a:p>
          <a:endParaRPr lang="ru-RU"/>
        </a:p>
      </dgm:t>
    </dgm:pt>
    <dgm:pt modelId="{D16BF4C2-BF80-45A8-8677-424171DCD448}" type="sibTrans" cxnId="{1733810B-19AE-4FE9-A11A-28E3BF0F38EA}">
      <dgm:prSet/>
      <dgm:spPr/>
      <dgm:t>
        <a:bodyPr/>
        <a:lstStyle/>
        <a:p>
          <a:endParaRPr lang="ru-RU"/>
        </a:p>
      </dgm:t>
    </dgm:pt>
    <dgm:pt modelId="{60BD4086-908E-40FB-82ED-E98281FEE6BB}">
      <dgm:prSet/>
      <dgm:spPr/>
      <dgm:t>
        <a:bodyPr/>
        <a:lstStyle/>
        <a:p>
          <a:r>
            <a:rPr lang="ru-RU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сформировать умение рационально организовывать свою трудовую деятельность;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D077119-9087-4E2F-AFC3-A6C0BA592A64}" type="parTrans" cxnId="{65E4E677-8F1C-49E3-A4CA-FAD269CF51F3}">
      <dgm:prSet/>
      <dgm:spPr/>
      <dgm:t>
        <a:bodyPr/>
        <a:lstStyle/>
        <a:p>
          <a:endParaRPr lang="ru-RU"/>
        </a:p>
      </dgm:t>
    </dgm:pt>
    <dgm:pt modelId="{18E554D2-849E-4D5A-A7A7-4EE9820AD74B}" type="sibTrans" cxnId="{65E4E677-8F1C-49E3-A4CA-FAD269CF51F3}">
      <dgm:prSet/>
      <dgm:spPr/>
      <dgm:t>
        <a:bodyPr/>
        <a:lstStyle/>
        <a:p>
          <a:endParaRPr lang="ru-RU"/>
        </a:p>
      </dgm:t>
    </dgm:pt>
    <dgm:pt modelId="{030150A3-6A37-4590-802C-1AD653EA7321}">
      <dgm:prSet/>
      <dgm:spPr/>
      <dgm:t>
        <a:bodyPr/>
        <a:lstStyle/>
        <a:p>
          <a:r>
            <a:rPr lang="ru-RU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содействовать формированию позитивной социализации и личностному развитию дошкольника. 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9E6A80A-F82E-49F8-8B98-BBFE374A03F7}" type="parTrans" cxnId="{ADB8774D-DF88-409F-8534-653E8B9805F8}">
      <dgm:prSet/>
      <dgm:spPr/>
      <dgm:t>
        <a:bodyPr/>
        <a:lstStyle/>
        <a:p>
          <a:endParaRPr lang="ru-RU"/>
        </a:p>
      </dgm:t>
    </dgm:pt>
    <dgm:pt modelId="{1FE5CE4A-2E2A-4157-88EC-9DBEA846D8A0}" type="sibTrans" cxnId="{ADB8774D-DF88-409F-8534-653E8B9805F8}">
      <dgm:prSet/>
      <dgm:spPr/>
      <dgm:t>
        <a:bodyPr/>
        <a:lstStyle/>
        <a:p>
          <a:endParaRPr lang="ru-RU"/>
        </a:p>
      </dgm:t>
    </dgm:pt>
    <dgm:pt modelId="{50B31FB4-0E3C-4F95-AD54-225D1174F628}" type="pres">
      <dgm:prSet presAssocID="{ED0EAA7F-7865-4123-9C26-2FE5E3B377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6A78CE-8DB5-4D14-BF73-68CFC8EB3DD7}" type="pres">
      <dgm:prSet presAssocID="{D6FA4B08-9623-4A14-A201-B179C06143CB}" presName="composite" presStyleCnt="0"/>
      <dgm:spPr/>
    </dgm:pt>
    <dgm:pt modelId="{6F1B2D41-7368-4176-8706-1B067D80F659}" type="pres">
      <dgm:prSet presAssocID="{D6FA4B08-9623-4A14-A201-B179C06143CB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6C159-E330-4EB5-AC0F-D54503C63DC1}" type="pres">
      <dgm:prSet presAssocID="{D6FA4B08-9623-4A14-A201-B179C06143CB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2B32D-3AA2-4D35-A992-7C42F089CAAF}" type="pres">
      <dgm:prSet presAssocID="{043D5303-5781-486A-9762-2AC446D28CA0}" presName="sp" presStyleCnt="0"/>
      <dgm:spPr/>
    </dgm:pt>
    <dgm:pt modelId="{4A2C9BDE-05B4-4870-A2E6-6178B548B626}" type="pres">
      <dgm:prSet presAssocID="{67CFBBBB-58C5-4F3B-9C5D-A87F139CD5E8}" presName="composite" presStyleCnt="0"/>
      <dgm:spPr/>
    </dgm:pt>
    <dgm:pt modelId="{3D9933A1-91E6-49DA-A836-74ED165E928B}" type="pres">
      <dgm:prSet presAssocID="{67CFBBBB-58C5-4F3B-9C5D-A87F139CD5E8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ADE50-6165-4EA3-8298-9DC7473614BF}" type="pres">
      <dgm:prSet presAssocID="{67CFBBBB-58C5-4F3B-9C5D-A87F139CD5E8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D1FD2-381F-4340-9A68-5880F14DEC1D}" type="pres">
      <dgm:prSet presAssocID="{7287EA71-5A32-4F8B-AAAC-CA3FEC64F0AF}" presName="sp" presStyleCnt="0"/>
      <dgm:spPr/>
    </dgm:pt>
    <dgm:pt modelId="{0E33CD13-3EBC-40F4-A1F9-6B90CA1D4BA7}" type="pres">
      <dgm:prSet presAssocID="{6B7439F8-8C7F-4A52-8AA6-176213EA3697}" presName="composite" presStyleCnt="0"/>
      <dgm:spPr/>
    </dgm:pt>
    <dgm:pt modelId="{210336D4-3631-45C5-AD3C-66C0DE59BADC}" type="pres">
      <dgm:prSet presAssocID="{6B7439F8-8C7F-4A52-8AA6-176213EA3697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09B2D-758B-412B-BC94-5B2E98B6088E}" type="pres">
      <dgm:prSet presAssocID="{6B7439F8-8C7F-4A52-8AA6-176213EA3697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208FD-FAB7-4BE4-87D8-60A6F9F6E9CD}" type="pres">
      <dgm:prSet presAssocID="{07A44562-4B4D-475F-8E70-02F465EBF765}" presName="sp" presStyleCnt="0"/>
      <dgm:spPr/>
    </dgm:pt>
    <dgm:pt modelId="{58A3D0B4-9ED9-47B7-9D8B-FF55FF1DFD07}" type="pres">
      <dgm:prSet presAssocID="{DEFC97A4-00FA-4448-985D-D770E3E27B05}" presName="composite" presStyleCnt="0"/>
      <dgm:spPr/>
    </dgm:pt>
    <dgm:pt modelId="{0397E28C-58EE-47F8-99C3-AAAA54735189}" type="pres">
      <dgm:prSet presAssocID="{DEFC97A4-00FA-4448-985D-D770E3E27B05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437B1-5755-48E1-8924-DD307BE474B2}" type="pres">
      <dgm:prSet presAssocID="{DEFC97A4-00FA-4448-985D-D770E3E27B05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88D66-74E4-464E-93E4-5F7A5FDC794B}" type="pres">
      <dgm:prSet presAssocID="{4BE389A2-A08B-4682-878F-D66ABF526117}" presName="sp" presStyleCnt="0"/>
      <dgm:spPr/>
    </dgm:pt>
    <dgm:pt modelId="{11AE0307-9A24-4FB4-BC55-7C67C4799D74}" type="pres">
      <dgm:prSet presAssocID="{B5417CA8-BBE6-445E-AB6C-2F5BB32F16A7}" presName="composite" presStyleCnt="0"/>
      <dgm:spPr/>
    </dgm:pt>
    <dgm:pt modelId="{C8420BB0-4739-4094-86FD-C091D4006740}" type="pres">
      <dgm:prSet presAssocID="{B5417CA8-BBE6-445E-AB6C-2F5BB32F16A7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4613B-C5D2-4814-9275-8966034AFCBF}" type="pres">
      <dgm:prSet presAssocID="{B5417CA8-BBE6-445E-AB6C-2F5BB32F16A7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946E3-612A-4BF7-B2B0-C58CFDA11D57}" type="pres">
      <dgm:prSet presAssocID="{19B12183-15B7-4F55-92AB-1A21D65B83A6}" presName="sp" presStyleCnt="0"/>
      <dgm:spPr/>
    </dgm:pt>
    <dgm:pt modelId="{83A3ED0E-63FA-4842-B30A-6CF122906953}" type="pres">
      <dgm:prSet presAssocID="{7F2FB0A2-108E-4F0D-A82E-64A6FFF7C538}" presName="composite" presStyleCnt="0"/>
      <dgm:spPr/>
    </dgm:pt>
    <dgm:pt modelId="{2FAA6FF7-71DA-4704-BA97-8701A44E70DD}" type="pres">
      <dgm:prSet presAssocID="{7F2FB0A2-108E-4F0D-A82E-64A6FFF7C538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E350C-F181-428F-8AC3-059C1F65AF23}" type="pres">
      <dgm:prSet presAssocID="{7F2FB0A2-108E-4F0D-A82E-64A6FFF7C538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9F51E-5FCE-4484-A2AA-557D066E7BF1}" type="pres">
      <dgm:prSet presAssocID="{756FE9CE-9EBA-416F-8F7E-2A17A1861243}" presName="sp" presStyleCnt="0"/>
      <dgm:spPr/>
    </dgm:pt>
    <dgm:pt modelId="{EB46934A-4554-4CFD-8549-D73F7A699D91}" type="pres">
      <dgm:prSet presAssocID="{0D73C285-BA13-4C1E-A633-E82D9E1FA9D1}" presName="composite" presStyleCnt="0"/>
      <dgm:spPr/>
    </dgm:pt>
    <dgm:pt modelId="{988AA0EC-C087-4806-8E11-374EF2254AC1}" type="pres">
      <dgm:prSet presAssocID="{0D73C285-BA13-4C1E-A633-E82D9E1FA9D1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8566E-EEE6-44D9-BEEC-8DE3552CFC69}" type="pres">
      <dgm:prSet presAssocID="{0D73C285-BA13-4C1E-A633-E82D9E1FA9D1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9E835-542C-4B30-A4D2-B56DE870A699}" type="pres">
      <dgm:prSet presAssocID="{D97DB901-DCBA-4D36-870D-79EDDD1FF816}" presName="sp" presStyleCnt="0"/>
      <dgm:spPr/>
    </dgm:pt>
    <dgm:pt modelId="{88DB4E84-FB93-4C30-BD77-DA8BB9458259}" type="pres">
      <dgm:prSet presAssocID="{1719F50A-C766-43E1-97D7-126CC12CCC60}" presName="composite" presStyleCnt="0"/>
      <dgm:spPr/>
    </dgm:pt>
    <dgm:pt modelId="{0209AF56-3C48-491B-9030-2F4E1C21C139}" type="pres">
      <dgm:prSet presAssocID="{1719F50A-C766-43E1-97D7-126CC12CCC60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5259C-B59C-45D6-BD3C-C2864FF5BAC9}" type="pres">
      <dgm:prSet presAssocID="{1719F50A-C766-43E1-97D7-126CC12CCC60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D4D438-1BCB-416B-8BE5-F9B78E0F92BB}" type="presOf" srcId="{B71802C1-FD96-4AA8-9F52-7D549BABEA2D}" destId="{95C437B1-5755-48E1-8924-DD307BE474B2}" srcOrd="0" destOrd="0" presId="urn:microsoft.com/office/officeart/2005/8/layout/chevron2"/>
    <dgm:cxn modelId="{BD5A6FF6-FDB5-4C6B-AD41-0E4B3682DC8F}" type="presOf" srcId="{576F5CFA-9603-4571-B997-DA907C332591}" destId="{ECC4613B-C5D2-4814-9275-8966034AFCBF}" srcOrd="0" destOrd="0" presId="urn:microsoft.com/office/officeart/2005/8/layout/chevron2"/>
    <dgm:cxn modelId="{DF30DDCC-9AB9-42E1-8C7C-73A553012FF0}" srcId="{ED0EAA7F-7865-4123-9C26-2FE5E3B377D2}" destId="{1719F50A-C766-43E1-97D7-126CC12CCC60}" srcOrd="7" destOrd="0" parTransId="{A0A20F64-B860-44EF-A2FA-AF0565A75FDD}" sibTransId="{DBDB9D5E-69AD-4A14-82A4-E518827F54DA}"/>
    <dgm:cxn modelId="{69341C2D-4FB6-471E-B504-2FFAA449EC32}" srcId="{ED0EAA7F-7865-4123-9C26-2FE5E3B377D2}" destId="{6B7439F8-8C7F-4A52-8AA6-176213EA3697}" srcOrd="2" destOrd="0" parTransId="{68D43D57-B3D6-49A3-A034-804B082BF806}" sibTransId="{07A44562-4B4D-475F-8E70-02F465EBF765}"/>
    <dgm:cxn modelId="{0F7DA3CF-D452-4E0E-9EBA-F85DD76B4C6C}" type="presOf" srcId="{60BD4086-908E-40FB-82ED-E98281FEE6BB}" destId="{67A8566E-EEE6-44D9-BEEC-8DE3552CFC69}" srcOrd="0" destOrd="0" presId="urn:microsoft.com/office/officeart/2005/8/layout/chevron2"/>
    <dgm:cxn modelId="{FF9BF09C-41CC-4CD0-A70B-68B496BB8D20}" type="presOf" srcId="{B5417CA8-BBE6-445E-AB6C-2F5BB32F16A7}" destId="{C8420BB0-4739-4094-86FD-C091D4006740}" srcOrd="0" destOrd="0" presId="urn:microsoft.com/office/officeart/2005/8/layout/chevron2"/>
    <dgm:cxn modelId="{BD2AE9C2-4656-4B39-9FD2-33A2AF997AED}" srcId="{ED0EAA7F-7865-4123-9C26-2FE5E3B377D2}" destId="{B5417CA8-BBE6-445E-AB6C-2F5BB32F16A7}" srcOrd="4" destOrd="0" parTransId="{871605EE-EA5D-46CC-A2B3-6A94F60078CF}" sibTransId="{19B12183-15B7-4F55-92AB-1A21D65B83A6}"/>
    <dgm:cxn modelId="{E79064AF-7986-4952-BAA3-7B5DD695A2F3}" type="presOf" srcId="{54F7DAAF-34F4-4E49-8B42-5BE7FACC4CC3}" destId="{4F16C159-E330-4EB5-AC0F-D54503C63DC1}" srcOrd="0" destOrd="0" presId="urn:microsoft.com/office/officeart/2005/8/layout/chevron2"/>
    <dgm:cxn modelId="{2950E958-91B7-4C70-B95E-5F6A832C94E5}" type="presOf" srcId="{6B7439F8-8C7F-4A52-8AA6-176213EA3697}" destId="{210336D4-3631-45C5-AD3C-66C0DE59BADC}" srcOrd="0" destOrd="0" presId="urn:microsoft.com/office/officeart/2005/8/layout/chevron2"/>
    <dgm:cxn modelId="{05C58897-BE81-4E38-9D8B-13852F30C68D}" type="presOf" srcId="{B0C4619A-0E54-4D1B-89AD-2366253A64E5}" destId="{1DEE350C-F181-428F-8AC3-059C1F65AF23}" srcOrd="0" destOrd="0" presId="urn:microsoft.com/office/officeart/2005/8/layout/chevron2"/>
    <dgm:cxn modelId="{1733810B-19AE-4FE9-A11A-28E3BF0F38EA}" srcId="{7F2FB0A2-108E-4F0D-A82E-64A6FFF7C538}" destId="{B0C4619A-0E54-4D1B-89AD-2366253A64E5}" srcOrd="0" destOrd="0" parTransId="{5E40C6FE-A33F-4A2C-AADA-C08C21AAD0D5}" sibTransId="{D16BF4C2-BF80-45A8-8677-424171DCD448}"/>
    <dgm:cxn modelId="{BE5B4460-9246-41BA-9C71-A135FB89CAC6}" srcId="{B5417CA8-BBE6-445E-AB6C-2F5BB32F16A7}" destId="{576F5CFA-9603-4571-B997-DA907C332591}" srcOrd="0" destOrd="0" parTransId="{15FEB535-3512-4A2F-8166-622712998E5D}" sibTransId="{AAFD2D33-8916-4252-93D5-971BB21D4CF7}"/>
    <dgm:cxn modelId="{AA74B4BB-7FE3-4E61-B16C-45EBDE820624}" type="presOf" srcId="{7F2FB0A2-108E-4F0D-A82E-64A6FFF7C538}" destId="{2FAA6FF7-71DA-4704-BA97-8701A44E70DD}" srcOrd="0" destOrd="0" presId="urn:microsoft.com/office/officeart/2005/8/layout/chevron2"/>
    <dgm:cxn modelId="{3E8BE3C8-CBE2-4AE9-9CF9-903F7C03337F}" type="presOf" srcId="{D324225F-A6C6-4918-B640-00F5AFB26CBD}" destId="{F24ADE50-6165-4EA3-8298-9DC7473614BF}" srcOrd="0" destOrd="0" presId="urn:microsoft.com/office/officeart/2005/8/layout/chevron2"/>
    <dgm:cxn modelId="{8F4ECA53-55BA-4A3B-A706-3E0DFFD69C5E}" srcId="{ED0EAA7F-7865-4123-9C26-2FE5E3B377D2}" destId="{7F2FB0A2-108E-4F0D-A82E-64A6FFF7C538}" srcOrd="5" destOrd="0" parTransId="{E371BD80-84DA-4C72-BFF8-2A4D758CAF57}" sibTransId="{756FE9CE-9EBA-416F-8F7E-2A17A1861243}"/>
    <dgm:cxn modelId="{65E4E677-8F1C-49E3-A4CA-FAD269CF51F3}" srcId="{0D73C285-BA13-4C1E-A633-E82D9E1FA9D1}" destId="{60BD4086-908E-40FB-82ED-E98281FEE6BB}" srcOrd="0" destOrd="0" parTransId="{1D077119-9087-4E2F-AFC3-A6C0BA592A64}" sibTransId="{18E554D2-849E-4D5A-A7A7-4EE9820AD74B}"/>
    <dgm:cxn modelId="{3D24B153-14AE-4970-BDAA-2B198F13FD8B}" srcId="{ED0EAA7F-7865-4123-9C26-2FE5E3B377D2}" destId="{0D73C285-BA13-4C1E-A633-E82D9E1FA9D1}" srcOrd="6" destOrd="0" parTransId="{29DB66DB-931A-4041-9FA9-1517235A4B7B}" sibTransId="{D97DB901-DCBA-4D36-870D-79EDDD1FF816}"/>
    <dgm:cxn modelId="{711C99AE-FE3A-4C08-B560-770414EF8465}" srcId="{6B7439F8-8C7F-4A52-8AA6-176213EA3697}" destId="{F2746F70-D70F-47E4-AE64-374B627E63D4}" srcOrd="0" destOrd="0" parTransId="{A244EBDF-9EDC-4480-A73A-1C989A04B62B}" sibTransId="{1A63FD68-4151-4712-B139-28C314BC553B}"/>
    <dgm:cxn modelId="{10BDE1D3-4B70-4989-B1D7-62C3ABAF253E}" type="presOf" srcId="{DEFC97A4-00FA-4448-985D-D770E3E27B05}" destId="{0397E28C-58EE-47F8-99C3-AAAA54735189}" srcOrd="0" destOrd="0" presId="urn:microsoft.com/office/officeart/2005/8/layout/chevron2"/>
    <dgm:cxn modelId="{EE104E99-D272-42E4-AA7C-D33C4237D92C}" type="presOf" srcId="{67CFBBBB-58C5-4F3B-9C5D-A87F139CD5E8}" destId="{3D9933A1-91E6-49DA-A836-74ED165E928B}" srcOrd="0" destOrd="0" presId="urn:microsoft.com/office/officeart/2005/8/layout/chevron2"/>
    <dgm:cxn modelId="{ADB8774D-DF88-409F-8534-653E8B9805F8}" srcId="{1719F50A-C766-43E1-97D7-126CC12CCC60}" destId="{030150A3-6A37-4590-802C-1AD653EA7321}" srcOrd="0" destOrd="0" parTransId="{09E6A80A-F82E-49F8-8B98-BBFE374A03F7}" sibTransId="{1FE5CE4A-2E2A-4157-88EC-9DBEA846D8A0}"/>
    <dgm:cxn modelId="{EF33E523-9B41-41B3-8EA9-9B9141E58392}" srcId="{ED0EAA7F-7865-4123-9C26-2FE5E3B377D2}" destId="{D6FA4B08-9623-4A14-A201-B179C06143CB}" srcOrd="0" destOrd="0" parTransId="{25251349-F938-43AB-84D6-20CED26B17A3}" sibTransId="{043D5303-5781-486A-9762-2AC446D28CA0}"/>
    <dgm:cxn modelId="{4A49FCD0-5251-494D-B02B-D6396531CD3F}" srcId="{D6FA4B08-9623-4A14-A201-B179C06143CB}" destId="{54F7DAAF-34F4-4E49-8B42-5BE7FACC4CC3}" srcOrd="0" destOrd="0" parTransId="{EE86100C-084A-4738-9E59-D7A2FD86C731}" sibTransId="{D1251CE1-DAF8-4653-ABD0-47C7F459EC3E}"/>
    <dgm:cxn modelId="{09D306E6-73E5-4F3D-A903-26B34931EFE7}" type="presOf" srcId="{ED0EAA7F-7865-4123-9C26-2FE5E3B377D2}" destId="{50B31FB4-0E3C-4F95-AD54-225D1174F628}" srcOrd="0" destOrd="0" presId="urn:microsoft.com/office/officeart/2005/8/layout/chevron2"/>
    <dgm:cxn modelId="{9871ACF8-0E7A-4FE0-8CFE-D3170FC819DF}" srcId="{67CFBBBB-58C5-4F3B-9C5D-A87F139CD5E8}" destId="{D324225F-A6C6-4918-B640-00F5AFB26CBD}" srcOrd="0" destOrd="0" parTransId="{61FC307B-6687-4A42-90A7-40FB7A2CEB63}" sibTransId="{91975E16-CCD3-4887-867E-7E6D38B9CC1E}"/>
    <dgm:cxn modelId="{E93711AD-D69B-44EB-AA60-1795A9205DB2}" srcId="{ED0EAA7F-7865-4123-9C26-2FE5E3B377D2}" destId="{67CFBBBB-58C5-4F3B-9C5D-A87F139CD5E8}" srcOrd="1" destOrd="0" parTransId="{611C2955-1C08-4896-991C-81E97918CF47}" sibTransId="{7287EA71-5A32-4F8B-AAAC-CA3FEC64F0AF}"/>
    <dgm:cxn modelId="{212418EE-9888-4CF7-8551-6A76A99CBB52}" type="presOf" srcId="{1719F50A-C766-43E1-97D7-126CC12CCC60}" destId="{0209AF56-3C48-491B-9030-2F4E1C21C139}" srcOrd="0" destOrd="0" presId="urn:microsoft.com/office/officeart/2005/8/layout/chevron2"/>
    <dgm:cxn modelId="{42C56BA6-E2D8-45BC-859C-1148C9819534}" type="presOf" srcId="{030150A3-6A37-4590-802C-1AD653EA7321}" destId="{BA25259C-B59C-45D6-BD3C-C2864FF5BAC9}" srcOrd="0" destOrd="0" presId="urn:microsoft.com/office/officeart/2005/8/layout/chevron2"/>
    <dgm:cxn modelId="{8A35BDD6-A4D5-4420-B4E9-80CE99976BE9}" type="presOf" srcId="{F2746F70-D70F-47E4-AE64-374B627E63D4}" destId="{E1709B2D-758B-412B-BC94-5B2E98B6088E}" srcOrd="0" destOrd="0" presId="urn:microsoft.com/office/officeart/2005/8/layout/chevron2"/>
    <dgm:cxn modelId="{8086AF46-B7A1-489F-A680-4C872B04A943}" type="presOf" srcId="{0D73C285-BA13-4C1E-A633-E82D9E1FA9D1}" destId="{988AA0EC-C087-4806-8E11-374EF2254AC1}" srcOrd="0" destOrd="0" presId="urn:microsoft.com/office/officeart/2005/8/layout/chevron2"/>
    <dgm:cxn modelId="{E5415087-1D11-4284-95C0-6E5485532BA8}" srcId="{DEFC97A4-00FA-4448-985D-D770E3E27B05}" destId="{B71802C1-FD96-4AA8-9F52-7D549BABEA2D}" srcOrd="0" destOrd="0" parTransId="{2CF1FAEA-AF2E-4FC1-80B0-1985951914E5}" sibTransId="{4D5AA6A3-5A6E-4739-9833-9FB9ABC94036}"/>
    <dgm:cxn modelId="{303F7FFF-194F-42C3-947E-EAB162F8E03A}" type="presOf" srcId="{D6FA4B08-9623-4A14-A201-B179C06143CB}" destId="{6F1B2D41-7368-4176-8706-1B067D80F659}" srcOrd="0" destOrd="0" presId="urn:microsoft.com/office/officeart/2005/8/layout/chevron2"/>
    <dgm:cxn modelId="{17B92F80-8FC4-428B-95E3-50BF9B0336A1}" srcId="{ED0EAA7F-7865-4123-9C26-2FE5E3B377D2}" destId="{DEFC97A4-00FA-4448-985D-D770E3E27B05}" srcOrd="3" destOrd="0" parTransId="{9DC23FE7-F4EC-49E3-A7EF-7B3AC9BE440B}" sibTransId="{4BE389A2-A08B-4682-878F-D66ABF526117}"/>
    <dgm:cxn modelId="{0476E96F-8DFA-4D33-9B54-4A1B0932732C}" type="presParOf" srcId="{50B31FB4-0E3C-4F95-AD54-225D1174F628}" destId="{E56A78CE-8DB5-4D14-BF73-68CFC8EB3DD7}" srcOrd="0" destOrd="0" presId="urn:microsoft.com/office/officeart/2005/8/layout/chevron2"/>
    <dgm:cxn modelId="{52669D9A-8F60-489A-B7FB-5053B98656EB}" type="presParOf" srcId="{E56A78CE-8DB5-4D14-BF73-68CFC8EB3DD7}" destId="{6F1B2D41-7368-4176-8706-1B067D80F659}" srcOrd="0" destOrd="0" presId="urn:microsoft.com/office/officeart/2005/8/layout/chevron2"/>
    <dgm:cxn modelId="{BF489E57-2369-4EC9-BCC7-AAAD6785FAD5}" type="presParOf" srcId="{E56A78CE-8DB5-4D14-BF73-68CFC8EB3DD7}" destId="{4F16C159-E330-4EB5-AC0F-D54503C63DC1}" srcOrd="1" destOrd="0" presId="urn:microsoft.com/office/officeart/2005/8/layout/chevron2"/>
    <dgm:cxn modelId="{670A8F0B-3B05-474F-A133-095C4646CC65}" type="presParOf" srcId="{50B31FB4-0E3C-4F95-AD54-225D1174F628}" destId="{3E72B32D-3AA2-4D35-A992-7C42F089CAAF}" srcOrd="1" destOrd="0" presId="urn:microsoft.com/office/officeart/2005/8/layout/chevron2"/>
    <dgm:cxn modelId="{9C2D18EB-FE66-4BA8-A4FA-CD1827023234}" type="presParOf" srcId="{50B31FB4-0E3C-4F95-AD54-225D1174F628}" destId="{4A2C9BDE-05B4-4870-A2E6-6178B548B626}" srcOrd="2" destOrd="0" presId="urn:microsoft.com/office/officeart/2005/8/layout/chevron2"/>
    <dgm:cxn modelId="{FBFAF39D-A6E9-4D07-B5F6-143F1B30A50D}" type="presParOf" srcId="{4A2C9BDE-05B4-4870-A2E6-6178B548B626}" destId="{3D9933A1-91E6-49DA-A836-74ED165E928B}" srcOrd="0" destOrd="0" presId="urn:microsoft.com/office/officeart/2005/8/layout/chevron2"/>
    <dgm:cxn modelId="{D4221329-EED5-4DB0-A111-5E5DED4526D9}" type="presParOf" srcId="{4A2C9BDE-05B4-4870-A2E6-6178B548B626}" destId="{F24ADE50-6165-4EA3-8298-9DC7473614BF}" srcOrd="1" destOrd="0" presId="urn:microsoft.com/office/officeart/2005/8/layout/chevron2"/>
    <dgm:cxn modelId="{7A190879-4AF3-4BA0-949C-848E0C3F5A6C}" type="presParOf" srcId="{50B31FB4-0E3C-4F95-AD54-225D1174F628}" destId="{BBED1FD2-381F-4340-9A68-5880F14DEC1D}" srcOrd="3" destOrd="0" presId="urn:microsoft.com/office/officeart/2005/8/layout/chevron2"/>
    <dgm:cxn modelId="{E5EA39F4-5BE3-4571-8FA0-BC9834B44692}" type="presParOf" srcId="{50B31FB4-0E3C-4F95-AD54-225D1174F628}" destId="{0E33CD13-3EBC-40F4-A1F9-6B90CA1D4BA7}" srcOrd="4" destOrd="0" presId="urn:microsoft.com/office/officeart/2005/8/layout/chevron2"/>
    <dgm:cxn modelId="{7DD6F92E-45BC-42BC-8784-DD5CDCB00A4C}" type="presParOf" srcId="{0E33CD13-3EBC-40F4-A1F9-6B90CA1D4BA7}" destId="{210336D4-3631-45C5-AD3C-66C0DE59BADC}" srcOrd="0" destOrd="0" presId="urn:microsoft.com/office/officeart/2005/8/layout/chevron2"/>
    <dgm:cxn modelId="{58013BA1-41F1-4EDD-BC5B-21AD184C9132}" type="presParOf" srcId="{0E33CD13-3EBC-40F4-A1F9-6B90CA1D4BA7}" destId="{E1709B2D-758B-412B-BC94-5B2E98B6088E}" srcOrd="1" destOrd="0" presId="urn:microsoft.com/office/officeart/2005/8/layout/chevron2"/>
    <dgm:cxn modelId="{18576539-5559-4B31-AE25-9861B30FCFFB}" type="presParOf" srcId="{50B31FB4-0E3C-4F95-AD54-225D1174F628}" destId="{B15208FD-FAB7-4BE4-87D8-60A6F9F6E9CD}" srcOrd="5" destOrd="0" presId="urn:microsoft.com/office/officeart/2005/8/layout/chevron2"/>
    <dgm:cxn modelId="{899BD591-EDA6-4005-BC8C-E693A9260EAE}" type="presParOf" srcId="{50B31FB4-0E3C-4F95-AD54-225D1174F628}" destId="{58A3D0B4-9ED9-47B7-9D8B-FF55FF1DFD07}" srcOrd="6" destOrd="0" presId="urn:microsoft.com/office/officeart/2005/8/layout/chevron2"/>
    <dgm:cxn modelId="{85525CAE-CA51-4F14-A15E-805117EA6C0C}" type="presParOf" srcId="{58A3D0B4-9ED9-47B7-9D8B-FF55FF1DFD07}" destId="{0397E28C-58EE-47F8-99C3-AAAA54735189}" srcOrd="0" destOrd="0" presId="urn:microsoft.com/office/officeart/2005/8/layout/chevron2"/>
    <dgm:cxn modelId="{4FB70A1B-7F66-4899-B7BA-28B8EC279779}" type="presParOf" srcId="{58A3D0B4-9ED9-47B7-9D8B-FF55FF1DFD07}" destId="{95C437B1-5755-48E1-8924-DD307BE474B2}" srcOrd="1" destOrd="0" presId="urn:microsoft.com/office/officeart/2005/8/layout/chevron2"/>
    <dgm:cxn modelId="{BAB259C9-EA21-4A6D-9FD2-B559337F7324}" type="presParOf" srcId="{50B31FB4-0E3C-4F95-AD54-225D1174F628}" destId="{B8E88D66-74E4-464E-93E4-5F7A5FDC794B}" srcOrd="7" destOrd="0" presId="urn:microsoft.com/office/officeart/2005/8/layout/chevron2"/>
    <dgm:cxn modelId="{2F3C3B5D-B400-442C-B04D-6519C674CD9D}" type="presParOf" srcId="{50B31FB4-0E3C-4F95-AD54-225D1174F628}" destId="{11AE0307-9A24-4FB4-BC55-7C67C4799D74}" srcOrd="8" destOrd="0" presId="urn:microsoft.com/office/officeart/2005/8/layout/chevron2"/>
    <dgm:cxn modelId="{A8EF76D2-6209-4F94-9763-4CC731015024}" type="presParOf" srcId="{11AE0307-9A24-4FB4-BC55-7C67C4799D74}" destId="{C8420BB0-4739-4094-86FD-C091D4006740}" srcOrd="0" destOrd="0" presId="urn:microsoft.com/office/officeart/2005/8/layout/chevron2"/>
    <dgm:cxn modelId="{E3ADDF07-479B-479D-AC71-28AD18A3A986}" type="presParOf" srcId="{11AE0307-9A24-4FB4-BC55-7C67C4799D74}" destId="{ECC4613B-C5D2-4814-9275-8966034AFCBF}" srcOrd="1" destOrd="0" presId="urn:microsoft.com/office/officeart/2005/8/layout/chevron2"/>
    <dgm:cxn modelId="{F816F0AE-E27D-4729-8EA3-9F2BC4E17BA3}" type="presParOf" srcId="{50B31FB4-0E3C-4F95-AD54-225D1174F628}" destId="{90F946E3-612A-4BF7-B2B0-C58CFDA11D57}" srcOrd="9" destOrd="0" presId="urn:microsoft.com/office/officeart/2005/8/layout/chevron2"/>
    <dgm:cxn modelId="{CEDF4346-97AE-4600-A200-88140164CCE0}" type="presParOf" srcId="{50B31FB4-0E3C-4F95-AD54-225D1174F628}" destId="{83A3ED0E-63FA-4842-B30A-6CF122906953}" srcOrd="10" destOrd="0" presId="urn:microsoft.com/office/officeart/2005/8/layout/chevron2"/>
    <dgm:cxn modelId="{67894C9E-16F2-43F6-9E98-FED54E51340C}" type="presParOf" srcId="{83A3ED0E-63FA-4842-B30A-6CF122906953}" destId="{2FAA6FF7-71DA-4704-BA97-8701A44E70DD}" srcOrd="0" destOrd="0" presId="urn:microsoft.com/office/officeart/2005/8/layout/chevron2"/>
    <dgm:cxn modelId="{4D96EB20-DB1E-4BAF-8442-C46186AFB80A}" type="presParOf" srcId="{83A3ED0E-63FA-4842-B30A-6CF122906953}" destId="{1DEE350C-F181-428F-8AC3-059C1F65AF23}" srcOrd="1" destOrd="0" presId="urn:microsoft.com/office/officeart/2005/8/layout/chevron2"/>
    <dgm:cxn modelId="{62293263-D70B-4552-98AF-094C7B681F6A}" type="presParOf" srcId="{50B31FB4-0E3C-4F95-AD54-225D1174F628}" destId="{6D39F51E-5FCE-4484-A2AA-557D066E7BF1}" srcOrd="11" destOrd="0" presId="urn:microsoft.com/office/officeart/2005/8/layout/chevron2"/>
    <dgm:cxn modelId="{21C8DD46-9382-445F-B938-FF25E34FB87C}" type="presParOf" srcId="{50B31FB4-0E3C-4F95-AD54-225D1174F628}" destId="{EB46934A-4554-4CFD-8549-D73F7A699D91}" srcOrd="12" destOrd="0" presId="urn:microsoft.com/office/officeart/2005/8/layout/chevron2"/>
    <dgm:cxn modelId="{19C1881E-8FBB-4358-A7D7-E4F79D8E053F}" type="presParOf" srcId="{EB46934A-4554-4CFD-8549-D73F7A699D91}" destId="{988AA0EC-C087-4806-8E11-374EF2254AC1}" srcOrd="0" destOrd="0" presId="urn:microsoft.com/office/officeart/2005/8/layout/chevron2"/>
    <dgm:cxn modelId="{D882EAA8-9D02-490B-BC72-BC6E8BB5C71E}" type="presParOf" srcId="{EB46934A-4554-4CFD-8549-D73F7A699D91}" destId="{67A8566E-EEE6-44D9-BEEC-8DE3552CFC69}" srcOrd="1" destOrd="0" presId="urn:microsoft.com/office/officeart/2005/8/layout/chevron2"/>
    <dgm:cxn modelId="{51CECA70-4368-4038-BD5B-000569284482}" type="presParOf" srcId="{50B31FB4-0E3C-4F95-AD54-225D1174F628}" destId="{07C9E835-542C-4B30-A4D2-B56DE870A699}" srcOrd="13" destOrd="0" presId="urn:microsoft.com/office/officeart/2005/8/layout/chevron2"/>
    <dgm:cxn modelId="{BCADAA57-268E-4658-9307-558CA0AA9D0E}" type="presParOf" srcId="{50B31FB4-0E3C-4F95-AD54-225D1174F628}" destId="{88DB4E84-FB93-4C30-BD77-DA8BB9458259}" srcOrd="14" destOrd="0" presId="urn:microsoft.com/office/officeart/2005/8/layout/chevron2"/>
    <dgm:cxn modelId="{FDD53B70-AC64-4D38-AAC7-43B12D9E36E4}" type="presParOf" srcId="{88DB4E84-FB93-4C30-BD77-DA8BB9458259}" destId="{0209AF56-3C48-491B-9030-2F4E1C21C139}" srcOrd="0" destOrd="0" presId="urn:microsoft.com/office/officeart/2005/8/layout/chevron2"/>
    <dgm:cxn modelId="{1B6C01DE-F7AC-47AA-85D1-48EE097A5736}" type="presParOf" srcId="{88DB4E84-FB93-4C30-BD77-DA8BB9458259}" destId="{BA25259C-B59C-45D6-BD3C-C2864FF5BA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3BD588-902E-48E2-8A1F-AB50E5D0D0B2}" type="doc">
      <dgm:prSet loTypeId="urn:microsoft.com/office/officeart/2005/8/layout/vList2" loCatId="list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F4EFBC8-661E-47FA-8530-BD05DED7D3FE}">
      <dgm:prSet phldrT="[Текст]"/>
      <dgm:spPr/>
      <dgm:t>
        <a:bodyPr/>
        <a:lstStyle/>
        <a:p>
          <a:r>
            <a:rPr lang="ru-RU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Воспитательные задачи</a:t>
          </a:r>
          <a:endParaRPr lang="ru-RU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EA78D48-27D0-4712-81EC-AF9C23C79B18}" type="parTrans" cxnId="{E0F044F1-242B-4E4F-8DFF-FDD71A1BB0F0}">
      <dgm:prSet/>
      <dgm:spPr/>
      <dgm:t>
        <a:bodyPr/>
        <a:lstStyle/>
        <a:p>
          <a:endParaRPr lang="ru-RU"/>
        </a:p>
      </dgm:t>
    </dgm:pt>
    <dgm:pt modelId="{B81AEC04-F420-4440-978E-BDF9467CD653}" type="sibTrans" cxnId="{E0F044F1-242B-4E4F-8DFF-FDD71A1BB0F0}">
      <dgm:prSet/>
      <dgm:spPr/>
      <dgm:t>
        <a:bodyPr/>
        <a:lstStyle/>
        <a:p>
          <a:endParaRPr lang="ru-RU"/>
        </a:p>
      </dgm:t>
    </dgm:pt>
    <dgm:pt modelId="{B74C76D0-2C0F-4625-8B9F-C8A9954577D5}" type="pres">
      <dgm:prSet presAssocID="{353BD588-902E-48E2-8A1F-AB50E5D0D0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18B56-F2BA-4FFE-A4D5-BE306416EEE6}" type="pres">
      <dgm:prSet presAssocID="{3F4EFBC8-661E-47FA-8530-BD05DED7D3F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192FD7-9AB5-49B9-9860-ACDC719D00C8}" type="presOf" srcId="{353BD588-902E-48E2-8A1F-AB50E5D0D0B2}" destId="{B74C76D0-2C0F-4625-8B9F-C8A9954577D5}" srcOrd="0" destOrd="0" presId="urn:microsoft.com/office/officeart/2005/8/layout/vList2"/>
    <dgm:cxn modelId="{F988DF68-3AF8-4222-9190-9F2D3B92C813}" type="presOf" srcId="{3F4EFBC8-661E-47FA-8530-BD05DED7D3FE}" destId="{D8118B56-F2BA-4FFE-A4D5-BE306416EEE6}" srcOrd="0" destOrd="0" presId="urn:microsoft.com/office/officeart/2005/8/layout/vList2"/>
    <dgm:cxn modelId="{E0F044F1-242B-4E4F-8DFF-FDD71A1BB0F0}" srcId="{353BD588-902E-48E2-8A1F-AB50E5D0D0B2}" destId="{3F4EFBC8-661E-47FA-8530-BD05DED7D3FE}" srcOrd="0" destOrd="0" parTransId="{2EA78D48-27D0-4712-81EC-AF9C23C79B18}" sibTransId="{B81AEC04-F420-4440-978E-BDF9467CD653}"/>
    <dgm:cxn modelId="{63721EB2-75DE-42E7-A918-19BF9F4D13AD}" type="presParOf" srcId="{B74C76D0-2C0F-4625-8B9F-C8A9954577D5}" destId="{D8118B56-F2BA-4FFE-A4D5-BE306416EEE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597285-825B-488D-B2C8-9C6A41F39DA1}" type="doc">
      <dgm:prSet loTypeId="urn:microsoft.com/office/officeart/2005/8/layout/chevron2" loCatId="list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54018C1-22BC-47E5-8C72-61FCA2C3401E}">
      <dgm:prSet phldrT="[Текст]" phldr="1"/>
      <dgm:spPr/>
      <dgm:t>
        <a:bodyPr/>
        <a:lstStyle/>
        <a:p>
          <a:endParaRPr lang="ru-RU"/>
        </a:p>
      </dgm:t>
    </dgm:pt>
    <dgm:pt modelId="{D4FAE8EB-5414-46E8-B49C-A711E8B8FFE4}" type="parTrans" cxnId="{47E0105D-7A37-41FF-8FEC-DF746CEE4DC7}">
      <dgm:prSet/>
      <dgm:spPr/>
      <dgm:t>
        <a:bodyPr/>
        <a:lstStyle/>
        <a:p>
          <a:endParaRPr lang="ru-RU"/>
        </a:p>
      </dgm:t>
    </dgm:pt>
    <dgm:pt modelId="{B4EFED08-03C9-4F57-9347-51CD5D644E9C}" type="sibTrans" cxnId="{47E0105D-7A37-41FF-8FEC-DF746CEE4DC7}">
      <dgm:prSet/>
      <dgm:spPr/>
      <dgm:t>
        <a:bodyPr/>
        <a:lstStyle/>
        <a:p>
          <a:endParaRPr lang="ru-RU"/>
        </a:p>
      </dgm:t>
    </dgm:pt>
    <dgm:pt modelId="{F8DDAB91-111F-4D04-A56D-A59E036C3CF2}">
      <dgm:prSet phldrT="[Текст]" custT="1"/>
      <dgm:spPr/>
      <dgm:t>
        <a:bodyPr/>
        <a:lstStyle/>
        <a:p>
          <a:r>
            <a:rPr lang="ru-RU" sz="14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побуждение интереса к изучению мира экономики и финансов; </a:t>
          </a:r>
          <a:endParaRPr lang="ru-RU" sz="14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18DA7A8-302C-4DC5-AFC2-6388C92893CC}" type="parTrans" cxnId="{6CA027FE-25E9-401E-B851-0DE6D3E32583}">
      <dgm:prSet/>
      <dgm:spPr/>
      <dgm:t>
        <a:bodyPr/>
        <a:lstStyle/>
        <a:p>
          <a:endParaRPr lang="ru-RU"/>
        </a:p>
      </dgm:t>
    </dgm:pt>
    <dgm:pt modelId="{47B4B3CE-7E8A-4CD6-9972-5116C387B5D8}" type="sibTrans" cxnId="{6CA027FE-25E9-401E-B851-0DE6D3E32583}">
      <dgm:prSet/>
      <dgm:spPr/>
      <dgm:t>
        <a:bodyPr/>
        <a:lstStyle/>
        <a:p>
          <a:endParaRPr lang="ru-RU"/>
        </a:p>
      </dgm:t>
    </dgm:pt>
    <dgm:pt modelId="{42A270DB-7747-4510-940B-8DC964C3AA44}">
      <dgm:prSet phldrT="[Текст]"/>
      <dgm:spPr/>
      <dgm:t>
        <a:bodyPr/>
        <a:lstStyle/>
        <a:p>
          <a:endParaRPr lang="ru-RU" dirty="0"/>
        </a:p>
      </dgm:t>
    </dgm:pt>
    <dgm:pt modelId="{AE6F5DC3-CA0E-4255-A0D4-47E8421B135B}" type="parTrans" cxnId="{123E294E-3989-4683-9457-BFD9F9140FA6}">
      <dgm:prSet/>
      <dgm:spPr/>
      <dgm:t>
        <a:bodyPr/>
        <a:lstStyle/>
        <a:p>
          <a:endParaRPr lang="ru-RU"/>
        </a:p>
      </dgm:t>
    </dgm:pt>
    <dgm:pt modelId="{1B8D478B-C8E2-4BD7-8507-5B89BB0B76DF}" type="sibTrans" cxnId="{123E294E-3989-4683-9457-BFD9F9140FA6}">
      <dgm:prSet/>
      <dgm:spPr/>
      <dgm:t>
        <a:bodyPr/>
        <a:lstStyle/>
        <a:p>
          <a:endParaRPr lang="ru-RU"/>
        </a:p>
      </dgm:t>
    </dgm:pt>
    <dgm:pt modelId="{272BCCB3-561B-41B3-9C29-334B5AA9C71B}">
      <dgm:prSet phldrT="[Текст]" phldr="1"/>
      <dgm:spPr/>
      <dgm:t>
        <a:bodyPr/>
        <a:lstStyle/>
        <a:p>
          <a:endParaRPr lang="ru-RU" dirty="0"/>
        </a:p>
      </dgm:t>
    </dgm:pt>
    <dgm:pt modelId="{9C664C2D-3705-4A60-8BEA-429CD6086C7B}" type="parTrans" cxnId="{ACA38626-BAA2-4941-98E5-B3DF87B7C817}">
      <dgm:prSet/>
      <dgm:spPr/>
      <dgm:t>
        <a:bodyPr/>
        <a:lstStyle/>
        <a:p>
          <a:endParaRPr lang="ru-RU"/>
        </a:p>
      </dgm:t>
    </dgm:pt>
    <dgm:pt modelId="{2620B670-77E7-4511-A8C8-4AAC74B217E5}" type="sibTrans" cxnId="{ACA38626-BAA2-4941-98E5-B3DF87B7C817}">
      <dgm:prSet/>
      <dgm:spPr/>
      <dgm:t>
        <a:bodyPr/>
        <a:lstStyle/>
        <a:p>
          <a:endParaRPr lang="ru-RU"/>
        </a:p>
      </dgm:t>
    </dgm:pt>
    <dgm:pt modelId="{D1AA425A-7586-49E9-9920-F43C2E9BDBDF}">
      <dgm:prSet phldrT="[Текст]"/>
      <dgm:spPr/>
      <dgm:t>
        <a:bodyPr/>
        <a:lstStyle/>
        <a:p>
          <a:endParaRPr lang="ru-RU" dirty="0"/>
        </a:p>
      </dgm:t>
    </dgm:pt>
    <dgm:pt modelId="{9C516294-AA98-4B1A-A68E-82F864916E9F}" type="parTrans" cxnId="{6B6F8A74-66C9-4ECF-99F1-D1B90B0C2187}">
      <dgm:prSet/>
      <dgm:spPr/>
      <dgm:t>
        <a:bodyPr/>
        <a:lstStyle/>
        <a:p>
          <a:endParaRPr lang="ru-RU"/>
        </a:p>
      </dgm:t>
    </dgm:pt>
    <dgm:pt modelId="{3273774D-4D27-4D28-8616-A3725D797A59}" type="sibTrans" cxnId="{6B6F8A74-66C9-4ECF-99F1-D1B90B0C2187}">
      <dgm:prSet/>
      <dgm:spPr/>
      <dgm:t>
        <a:bodyPr/>
        <a:lstStyle/>
        <a:p>
          <a:endParaRPr lang="ru-RU"/>
        </a:p>
      </dgm:t>
    </dgm:pt>
    <dgm:pt modelId="{7E9344B6-1EBB-472C-BD18-F7EDE35D18FB}">
      <dgm:prSet phldrT="[Текст]" custT="1"/>
      <dgm:spPr/>
      <dgm:t>
        <a:bodyPr/>
        <a:lstStyle/>
        <a:p>
          <a:r>
            <a:rPr lang="ru-RU" sz="1400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воспитание бережного отношения ко всем видам собственности (личной и общественной), семейному и общественному достоянию, материальным ресурсам;</a:t>
          </a:r>
          <a:endParaRPr lang="ru-RU" sz="14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64130D4-497B-4098-BEDF-E774A2536A77}" type="parTrans" cxnId="{B5AF79EF-805D-442A-BA91-40E6F37DDC75}">
      <dgm:prSet/>
      <dgm:spPr/>
      <dgm:t>
        <a:bodyPr/>
        <a:lstStyle/>
        <a:p>
          <a:endParaRPr lang="ru-RU"/>
        </a:p>
      </dgm:t>
    </dgm:pt>
    <dgm:pt modelId="{A5887291-ABA9-420D-9604-03210DFFF7A7}" type="sibTrans" cxnId="{B5AF79EF-805D-442A-BA91-40E6F37DDC75}">
      <dgm:prSet/>
      <dgm:spPr/>
      <dgm:t>
        <a:bodyPr/>
        <a:lstStyle/>
        <a:p>
          <a:endParaRPr lang="ru-RU"/>
        </a:p>
      </dgm:t>
    </dgm:pt>
    <dgm:pt modelId="{BEEF0F7E-EBF7-4BF7-A6EB-DC99250FA5D5}">
      <dgm:prSet phldrT="[Текст]" phldr="1"/>
      <dgm:spPr/>
      <dgm:t>
        <a:bodyPr/>
        <a:lstStyle/>
        <a:p>
          <a:endParaRPr lang="ru-RU"/>
        </a:p>
      </dgm:t>
    </dgm:pt>
    <dgm:pt modelId="{CF244E64-4E0C-47F1-B056-EC8E3052FC17}" type="parTrans" cxnId="{8089F410-EEB1-4D54-AF41-A49192F12D79}">
      <dgm:prSet/>
      <dgm:spPr/>
      <dgm:t>
        <a:bodyPr/>
        <a:lstStyle/>
        <a:p>
          <a:endParaRPr lang="ru-RU"/>
        </a:p>
      </dgm:t>
    </dgm:pt>
    <dgm:pt modelId="{1E60AAD3-8749-4493-98BC-D786F2362123}" type="sibTrans" cxnId="{8089F410-EEB1-4D54-AF41-A49192F12D79}">
      <dgm:prSet/>
      <dgm:spPr/>
      <dgm:t>
        <a:bodyPr/>
        <a:lstStyle/>
        <a:p>
          <a:endParaRPr lang="ru-RU"/>
        </a:p>
      </dgm:t>
    </dgm:pt>
    <dgm:pt modelId="{1EE703B6-7C7F-4E3A-85E8-3C72FAED0E53}">
      <dgm:prSet phldrT="[Текст]" custT="1"/>
      <dgm:spPr/>
      <dgm:t>
        <a:bodyPr/>
        <a:lstStyle/>
        <a:p>
          <a:r>
            <a:rPr lang="ru-RU" sz="14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побуждение к взаимопомощи и поддержке, желанию делиться и отдавать, в случае острой необходимости прийти на помощь ближнему.</a:t>
          </a:r>
          <a:endParaRPr lang="ru-RU" sz="14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E2F2666-D939-4BCA-BAAA-B0DD73033E4D}" type="parTrans" cxnId="{BFA60D26-6494-4764-9414-6798AF58C7CB}">
      <dgm:prSet/>
      <dgm:spPr/>
      <dgm:t>
        <a:bodyPr/>
        <a:lstStyle/>
        <a:p>
          <a:endParaRPr lang="ru-RU"/>
        </a:p>
      </dgm:t>
    </dgm:pt>
    <dgm:pt modelId="{4DC56866-D4C1-4E65-8507-50F467CF120F}" type="sibTrans" cxnId="{BFA60D26-6494-4764-9414-6798AF58C7CB}">
      <dgm:prSet/>
      <dgm:spPr/>
      <dgm:t>
        <a:bodyPr/>
        <a:lstStyle/>
        <a:p>
          <a:endParaRPr lang="ru-RU"/>
        </a:p>
      </dgm:t>
    </dgm:pt>
    <dgm:pt modelId="{A313693D-CAA9-489D-8E37-DFB594A8D916}">
      <dgm:prSet custT="1"/>
      <dgm:spPr/>
      <dgm:t>
        <a:bodyPr/>
        <a:lstStyle/>
        <a:p>
          <a:r>
            <a:rPr lang="ru-RU" sz="1400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воспитание уважения к своему и чужому труду, добросовестному отношению к посильному труду, коллективизму в быту, предусматривающему взаимопомощь между членами семьи, друзьями, соседями;</a:t>
          </a:r>
          <a:endParaRPr lang="ru-RU" sz="14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4F6EEF0-303C-466C-A60B-29AC2F6BE12E}" type="parTrans" cxnId="{AB225A51-76C9-4C83-BE3D-8CC8A67CDF74}">
      <dgm:prSet/>
      <dgm:spPr/>
      <dgm:t>
        <a:bodyPr/>
        <a:lstStyle/>
        <a:p>
          <a:endParaRPr lang="ru-RU"/>
        </a:p>
      </dgm:t>
    </dgm:pt>
    <dgm:pt modelId="{198BA34E-E951-4ACB-A0FE-AA69057993FE}" type="sibTrans" cxnId="{AB225A51-76C9-4C83-BE3D-8CC8A67CDF74}">
      <dgm:prSet/>
      <dgm:spPr/>
      <dgm:t>
        <a:bodyPr/>
        <a:lstStyle/>
        <a:p>
          <a:endParaRPr lang="ru-RU"/>
        </a:p>
      </dgm:t>
    </dgm:pt>
    <dgm:pt modelId="{27575789-7F70-4BF5-BE38-6505FEA60579}">
      <dgm:prSet custT="1"/>
      <dgm:spPr/>
      <dgm:t>
        <a:bodyPr/>
        <a:lstStyle/>
        <a:p>
          <a:r>
            <a:rPr lang="ru-RU" sz="1400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воспитание нравственно-экономических качеств личности: трудолюбия, деловитости, предприимчивости, добросовестности, ответственности и самоконтроля, уверенности в себе, поиска наилучшего выхода из ситуации; </a:t>
          </a:r>
          <a:endParaRPr lang="ru-RU" sz="14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3BB84CB-E65B-474B-B996-D16E787D09AA}" type="parTrans" cxnId="{25BC858E-53B9-403E-A2C8-FCEAED4452DB}">
      <dgm:prSet/>
      <dgm:spPr/>
      <dgm:t>
        <a:bodyPr/>
        <a:lstStyle/>
        <a:p>
          <a:endParaRPr lang="ru-RU"/>
        </a:p>
      </dgm:t>
    </dgm:pt>
    <dgm:pt modelId="{C45DEF86-0CF1-46AB-88EC-1014AE1EFA51}" type="sibTrans" cxnId="{25BC858E-53B9-403E-A2C8-FCEAED4452DB}">
      <dgm:prSet/>
      <dgm:spPr/>
      <dgm:t>
        <a:bodyPr/>
        <a:lstStyle/>
        <a:p>
          <a:endParaRPr lang="ru-RU"/>
        </a:p>
      </dgm:t>
    </dgm:pt>
    <dgm:pt modelId="{4385C150-08D1-4F1A-8135-C07650A762CA}" type="pres">
      <dgm:prSet presAssocID="{E1597285-825B-488D-B2C8-9C6A41F39D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AA0CC7-430A-4A79-9BCC-3CDD178BD720}" type="pres">
      <dgm:prSet presAssocID="{354018C1-22BC-47E5-8C72-61FCA2C3401E}" presName="composite" presStyleCnt="0"/>
      <dgm:spPr/>
    </dgm:pt>
    <dgm:pt modelId="{2657BA9D-EB17-4EDD-B15C-013A6254431E}" type="pres">
      <dgm:prSet presAssocID="{354018C1-22BC-47E5-8C72-61FCA2C3401E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EFDE0-4C40-458D-A423-932B85701E76}" type="pres">
      <dgm:prSet presAssocID="{354018C1-22BC-47E5-8C72-61FCA2C3401E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4E997-F045-4010-8604-3694222DEEF6}" type="pres">
      <dgm:prSet presAssocID="{B4EFED08-03C9-4F57-9347-51CD5D644E9C}" presName="sp" presStyleCnt="0"/>
      <dgm:spPr/>
    </dgm:pt>
    <dgm:pt modelId="{F40F5F1A-DAFC-4FEA-AC04-839EFC3E4353}" type="pres">
      <dgm:prSet presAssocID="{42A270DB-7747-4510-940B-8DC964C3AA44}" presName="composite" presStyleCnt="0"/>
      <dgm:spPr/>
    </dgm:pt>
    <dgm:pt modelId="{D5643EBA-6112-4498-A2B7-BB554184F7F4}" type="pres">
      <dgm:prSet presAssocID="{42A270DB-7747-4510-940B-8DC964C3AA4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34ABD-6222-4E8D-9DAF-230ACF5795A2}" type="pres">
      <dgm:prSet presAssocID="{42A270DB-7747-4510-940B-8DC964C3AA4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E98C9A-AE21-43D9-A306-625FE043A932}" type="pres">
      <dgm:prSet presAssocID="{1B8D478B-C8E2-4BD7-8507-5B89BB0B76DF}" presName="sp" presStyleCnt="0"/>
      <dgm:spPr/>
    </dgm:pt>
    <dgm:pt modelId="{3BDB581F-7B39-49FD-8F68-A581EE8A921C}" type="pres">
      <dgm:prSet presAssocID="{272BCCB3-561B-41B3-9C29-334B5AA9C71B}" presName="composite" presStyleCnt="0"/>
      <dgm:spPr/>
    </dgm:pt>
    <dgm:pt modelId="{5F4E241E-0114-4321-9022-E38935D9A3FE}" type="pres">
      <dgm:prSet presAssocID="{272BCCB3-561B-41B3-9C29-334B5AA9C71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DAB26-AED0-4BE9-823A-656E1B7F5A88}" type="pres">
      <dgm:prSet presAssocID="{272BCCB3-561B-41B3-9C29-334B5AA9C71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92E346-4581-4120-89D8-2BCCF9F3A69F}" type="pres">
      <dgm:prSet presAssocID="{2620B670-77E7-4511-A8C8-4AAC74B217E5}" presName="sp" presStyleCnt="0"/>
      <dgm:spPr/>
    </dgm:pt>
    <dgm:pt modelId="{DDA0B809-35CE-4A5B-8D5C-60D5701AACB3}" type="pres">
      <dgm:prSet presAssocID="{D1AA425A-7586-49E9-9920-F43C2E9BDBDF}" presName="composite" presStyleCnt="0"/>
      <dgm:spPr/>
    </dgm:pt>
    <dgm:pt modelId="{507F6CD4-69EE-4D31-B1A8-D4EBC28A48F3}" type="pres">
      <dgm:prSet presAssocID="{D1AA425A-7586-49E9-9920-F43C2E9BDBD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412CC9-51DE-49B3-A111-55BE0CC1B267}" type="pres">
      <dgm:prSet presAssocID="{D1AA425A-7586-49E9-9920-F43C2E9BDBD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2D5D3F-7DE3-4DEC-839A-8D2B00452048}" type="pres">
      <dgm:prSet presAssocID="{3273774D-4D27-4D28-8616-A3725D797A59}" presName="sp" presStyleCnt="0"/>
      <dgm:spPr/>
    </dgm:pt>
    <dgm:pt modelId="{B42B4516-9AD5-44C8-B379-6ECB7C359007}" type="pres">
      <dgm:prSet presAssocID="{BEEF0F7E-EBF7-4BF7-A6EB-DC99250FA5D5}" presName="composite" presStyleCnt="0"/>
      <dgm:spPr/>
    </dgm:pt>
    <dgm:pt modelId="{30486AC6-23ED-4961-8B78-48621765F8DF}" type="pres">
      <dgm:prSet presAssocID="{BEEF0F7E-EBF7-4BF7-A6EB-DC99250FA5D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3B018-7B22-4E4B-A003-0070B8609F08}" type="pres">
      <dgm:prSet presAssocID="{BEEF0F7E-EBF7-4BF7-A6EB-DC99250FA5D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89F410-EEB1-4D54-AF41-A49192F12D79}" srcId="{E1597285-825B-488D-B2C8-9C6A41F39DA1}" destId="{BEEF0F7E-EBF7-4BF7-A6EB-DC99250FA5D5}" srcOrd="4" destOrd="0" parTransId="{CF244E64-4E0C-47F1-B056-EC8E3052FC17}" sibTransId="{1E60AAD3-8749-4493-98BC-D786F2362123}"/>
    <dgm:cxn modelId="{80012423-29CF-4279-ADF7-E8F3FF15EBD2}" type="presOf" srcId="{7E9344B6-1EBB-472C-BD18-F7EDE35D18FB}" destId="{E0412CC9-51DE-49B3-A111-55BE0CC1B267}" srcOrd="0" destOrd="0" presId="urn:microsoft.com/office/officeart/2005/8/layout/chevron2"/>
    <dgm:cxn modelId="{39575080-FA9F-4BCB-BFA8-F0491EA615D4}" type="presOf" srcId="{BEEF0F7E-EBF7-4BF7-A6EB-DC99250FA5D5}" destId="{30486AC6-23ED-4961-8B78-48621765F8DF}" srcOrd="0" destOrd="0" presId="urn:microsoft.com/office/officeart/2005/8/layout/chevron2"/>
    <dgm:cxn modelId="{9A85BEAF-0119-47BC-BE8B-6E7FC074202B}" type="presOf" srcId="{A313693D-CAA9-489D-8E37-DFB594A8D916}" destId="{A5234ABD-6222-4E8D-9DAF-230ACF5795A2}" srcOrd="0" destOrd="0" presId="urn:microsoft.com/office/officeart/2005/8/layout/chevron2"/>
    <dgm:cxn modelId="{6CA027FE-25E9-401E-B851-0DE6D3E32583}" srcId="{354018C1-22BC-47E5-8C72-61FCA2C3401E}" destId="{F8DDAB91-111F-4D04-A56D-A59E036C3CF2}" srcOrd="0" destOrd="0" parTransId="{718DA7A8-302C-4DC5-AFC2-6388C92893CC}" sibTransId="{47B4B3CE-7E8A-4CD6-9972-5116C387B5D8}"/>
    <dgm:cxn modelId="{123E294E-3989-4683-9457-BFD9F9140FA6}" srcId="{E1597285-825B-488D-B2C8-9C6A41F39DA1}" destId="{42A270DB-7747-4510-940B-8DC964C3AA44}" srcOrd="1" destOrd="0" parTransId="{AE6F5DC3-CA0E-4255-A0D4-47E8421B135B}" sibTransId="{1B8D478B-C8E2-4BD7-8507-5B89BB0B76DF}"/>
    <dgm:cxn modelId="{1BBEE256-EEC1-40C4-B78C-CB11A791FA89}" type="presOf" srcId="{1EE703B6-7C7F-4E3A-85E8-3C72FAED0E53}" destId="{6E83B018-7B22-4E4B-A003-0070B8609F08}" srcOrd="0" destOrd="0" presId="urn:microsoft.com/office/officeart/2005/8/layout/chevron2"/>
    <dgm:cxn modelId="{47E0105D-7A37-41FF-8FEC-DF746CEE4DC7}" srcId="{E1597285-825B-488D-B2C8-9C6A41F39DA1}" destId="{354018C1-22BC-47E5-8C72-61FCA2C3401E}" srcOrd="0" destOrd="0" parTransId="{D4FAE8EB-5414-46E8-B49C-A711E8B8FFE4}" sibTransId="{B4EFED08-03C9-4F57-9347-51CD5D644E9C}"/>
    <dgm:cxn modelId="{ACA38626-BAA2-4941-98E5-B3DF87B7C817}" srcId="{E1597285-825B-488D-B2C8-9C6A41F39DA1}" destId="{272BCCB3-561B-41B3-9C29-334B5AA9C71B}" srcOrd="2" destOrd="0" parTransId="{9C664C2D-3705-4A60-8BEA-429CD6086C7B}" sibTransId="{2620B670-77E7-4511-A8C8-4AAC74B217E5}"/>
    <dgm:cxn modelId="{11F39B88-5C6A-4C89-89B9-2F41082FD361}" type="presOf" srcId="{E1597285-825B-488D-B2C8-9C6A41F39DA1}" destId="{4385C150-08D1-4F1A-8135-C07650A762CA}" srcOrd="0" destOrd="0" presId="urn:microsoft.com/office/officeart/2005/8/layout/chevron2"/>
    <dgm:cxn modelId="{BFA60D26-6494-4764-9414-6798AF58C7CB}" srcId="{BEEF0F7E-EBF7-4BF7-A6EB-DC99250FA5D5}" destId="{1EE703B6-7C7F-4E3A-85E8-3C72FAED0E53}" srcOrd="0" destOrd="0" parTransId="{1E2F2666-D939-4BCA-BAAA-B0DD73033E4D}" sibTransId="{4DC56866-D4C1-4E65-8507-50F467CF120F}"/>
    <dgm:cxn modelId="{62663A39-D877-4E39-ADAC-ECF0D609B52D}" type="presOf" srcId="{272BCCB3-561B-41B3-9C29-334B5AA9C71B}" destId="{5F4E241E-0114-4321-9022-E38935D9A3FE}" srcOrd="0" destOrd="0" presId="urn:microsoft.com/office/officeart/2005/8/layout/chevron2"/>
    <dgm:cxn modelId="{AB225A51-76C9-4C83-BE3D-8CC8A67CDF74}" srcId="{42A270DB-7747-4510-940B-8DC964C3AA44}" destId="{A313693D-CAA9-489D-8E37-DFB594A8D916}" srcOrd="0" destOrd="0" parTransId="{94F6EEF0-303C-466C-A60B-29AC2F6BE12E}" sibTransId="{198BA34E-E951-4ACB-A0FE-AA69057993FE}"/>
    <dgm:cxn modelId="{D529F666-2BB7-4B73-94FB-BF554FE77359}" type="presOf" srcId="{27575789-7F70-4BF5-BE38-6505FEA60579}" destId="{79FDAB26-AED0-4BE9-823A-656E1B7F5A88}" srcOrd="0" destOrd="0" presId="urn:microsoft.com/office/officeart/2005/8/layout/chevron2"/>
    <dgm:cxn modelId="{128676F6-F133-498A-A3A4-CA836A835DAD}" type="presOf" srcId="{42A270DB-7747-4510-940B-8DC964C3AA44}" destId="{D5643EBA-6112-4498-A2B7-BB554184F7F4}" srcOrd="0" destOrd="0" presId="urn:microsoft.com/office/officeart/2005/8/layout/chevron2"/>
    <dgm:cxn modelId="{5A23F3A1-A9D5-4DD1-A7FB-6DC857DBCE20}" type="presOf" srcId="{F8DDAB91-111F-4D04-A56D-A59E036C3CF2}" destId="{B2DEFDE0-4C40-458D-A423-932B85701E76}" srcOrd="0" destOrd="0" presId="urn:microsoft.com/office/officeart/2005/8/layout/chevron2"/>
    <dgm:cxn modelId="{A05EC297-08EA-4190-B25B-65E6DCCA2454}" type="presOf" srcId="{D1AA425A-7586-49E9-9920-F43C2E9BDBDF}" destId="{507F6CD4-69EE-4D31-B1A8-D4EBC28A48F3}" srcOrd="0" destOrd="0" presId="urn:microsoft.com/office/officeart/2005/8/layout/chevron2"/>
    <dgm:cxn modelId="{2A16E02A-ACB1-4ACC-B008-FA6ACEA558C8}" type="presOf" srcId="{354018C1-22BC-47E5-8C72-61FCA2C3401E}" destId="{2657BA9D-EB17-4EDD-B15C-013A6254431E}" srcOrd="0" destOrd="0" presId="urn:microsoft.com/office/officeart/2005/8/layout/chevron2"/>
    <dgm:cxn modelId="{B5AF79EF-805D-442A-BA91-40E6F37DDC75}" srcId="{D1AA425A-7586-49E9-9920-F43C2E9BDBDF}" destId="{7E9344B6-1EBB-472C-BD18-F7EDE35D18FB}" srcOrd="0" destOrd="0" parTransId="{D64130D4-497B-4098-BEDF-E774A2536A77}" sibTransId="{A5887291-ABA9-420D-9604-03210DFFF7A7}"/>
    <dgm:cxn modelId="{25BC858E-53B9-403E-A2C8-FCEAED4452DB}" srcId="{272BCCB3-561B-41B3-9C29-334B5AA9C71B}" destId="{27575789-7F70-4BF5-BE38-6505FEA60579}" srcOrd="0" destOrd="0" parTransId="{D3BB84CB-E65B-474B-B996-D16E787D09AA}" sibTransId="{C45DEF86-0CF1-46AB-88EC-1014AE1EFA51}"/>
    <dgm:cxn modelId="{6B6F8A74-66C9-4ECF-99F1-D1B90B0C2187}" srcId="{E1597285-825B-488D-B2C8-9C6A41F39DA1}" destId="{D1AA425A-7586-49E9-9920-F43C2E9BDBDF}" srcOrd="3" destOrd="0" parTransId="{9C516294-AA98-4B1A-A68E-82F864916E9F}" sibTransId="{3273774D-4D27-4D28-8616-A3725D797A59}"/>
    <dgm:cxn modelId="{BBB86678-6071-430F-BBEA-03A306B688A7}" type="presParOf" srcId="{4385C150-08D1-4F1A-8135-C07650A762CA}" destId="{D7AA0CC7-430A-4A79-9BCC-3CDD178BD720}" srcOrd="0" destOrd="0" presId="urn:microsoft.com/office/officeart/2005/8/layout/chevron2"/>
    <dgm:cxn modelId="{50C13399-93EF-4FED-95A9-332D8BD2C1A7}" type="presParOf" srcId="{D7AA0CC7-430A-4A79-9BCC-3CDD178BD720}" destId="{2657BA9D-EB17-4EDD-B15C-013A6254431E}" srcOrd="0" destOrd="0" presId="urn:microsoft.com/office/officeart/2005/8/layout/chevron2"/>
    <dgm:cxn modelId="{BA7E10DB-67B5-400E-96D8-DD0872DFC369}" type="presParOf" srcId="{D7AA0CC7-430A-4A79-9BCC-3CDD178BD720}" destId="{B2DEFDE0-4C40-458D-A423-932B85701E76}" srcOrd="1" destOrd="0" presId="urn:microsoft.com/office/officeart/2005/8/layout/chevron2"/>
    <dgm:cxn modelId="{A18C5ADC-A450-4784-9E6C-7D179ECDB2F1}" type="presParOf" srcId="{4385C150-08D1-4F1A-8135-C07650A762CA}" destId="{CAB4E997-F045-4010-8604-3694222DEEF6}" srcOrd="1" destOrd="0" presId="urn:microsoft.com/office/officeart/2005/8/layout/chevron2"/>
    <dgm:cxn modelId="{40DD8F3B-9CAF-4148-9E40-E39B5FB07AC4}" type="presParOf" srcId="{4385C150-08D1-4F1A-8135-C07650A762CA}" destId="{F40F5F1A-DAFC-4FEA-AC04-839EFC3E4353}" srcOrd="2" destOrd="0" presId="urn:microsoft.com/office/officeart/2005/8/layout/chevron2"/>
    <dgm:cxn modelId="{EF87446B-378D-4647-BD67-84F05A091E69}" type="presParOf" srcId="{F40F5F1A-DAFC-4FEA-AC04-839EFC3E4353}" destId="{D5643EBA-6112-4498-A2B7-BB554184F7F4}" srcOrd="0" destOrd="0" presId="urn:microsoft.com/office/officeart/2005/8/layout/chevron2"/>
    <dgm:cxn modelId="{BA96FA26-C9CE-4518-822E-6920F88CE1EA}" type="presParOf" srcId="{F40F5F1A-DAFC-4FEA-AC04-839EFC3E4353}" destId="{A5234ABD-6222-4E8D-9DAF-230ACF5795A2}" srcOrd="1" destOrd="0" presId="urn:microsoft.com/office/officeart/2005/8/layout/chevron2"/>
    <dgm:cxn modelId="{F5D41B76-1713-4057-80D8-F383FECF8AB0}" type="presParOf" srcId="{4385C150-08D1-4F1A-8135-C07650A762CA}" destId="{A6E98C9A-AE21-43D9-A306-625FE043A932}" srcOrd="3" destOrd="0" presId="urn:microsoft.com/office/officeart/2005/8/layout/chevron2"/>
    <dgm:cxn modelId="{A44CB998-3850-48B2-80A5-23FDB559C74D}" type="presParOf" srcId="{4385C150-08D1-4F1A-8135-C07650A762CA}" destId="{3BDB581F-7B39-49FD-8F68-A581EE8A921C}" srcOrd="4" destOrd="0" presId="urn:microsoft.com/office/officeart/2005/8/layout/chevron2"/>
    <dgm:cxn modelId="{4BBB4236-1F1E-4C2D-9AEB-607DC73E9755}" type="presParOf" srcId="{3BDB581F-7B39-49FD-8F68-A581EE8A921C}" destId="{5F4E241E-0114-4321-9022-E38935D9A3FE}" srcOrd="0" destOrd="0" presId="urn:microsoft.com/office/officeart/2005/8/layout/chevron2"/>
    <dgm:cxn modelId="{AF0FBAFE-FF3F-4D60-A234-6A6172AB3738}" type="presParOf" srcId="{3BDB581F-7B39-49FD-8F68-A581EE8A921C}" destId="{79FDAB26-AED0-4BE9-823A-656E1B7F5A88}" srcOrd="1" destOrd="0" presId="urn:microsoft.com/office/officeart/2005/8/layout/chevron2"/>
    <dgm:cxn modelId="{D38ADA3F-63AE-4A79-B76E-ED391ACFE957}" type="presParOf" srcId="{4385C150-08D1-4F1A-8135-C07650A762CA}" destId="{8892E346-4581-4120-89D8-2BCCF9F3A69F}" srcOrd="5" destOrd="0" presId="urn:microsoft.com/office/officeart/2005/8/layout/chevron2"/>
    <dgm:cxn modelId="{DD6C3009-D431-4FC3-96C2-9E8423D19B83}" type="presParOf" srcId="{4385C150-08D1-4F1A-8135-C07650A762CA}" destId="{DDA0B809-35CE-4A5B-8D5C-60D5701AACB3}" srcOrd="6" destOrd="0" presId="urn:microsoft.com/office/officeart/2005/8/layout/chevron2"/>
    <dgm:cxn modelId="{73CCC3BE-389D-45CD-AD5C-71079E2B3024}" type="presParOf" srcId="{DDA0B809-35CE-4A5B-8D5C-60D5701AACB3}" destId="{507F6CD4-69EE-4D31-B1A8-D4EBC28A48F3}" srcOrd="0" destOrd="0" presId="urn:microsoft.com/office/officeart/2005/8/layout/chevron2"/>
    <dgm:cxn modelId="{6584B9FD-5DA0-4913-8F58-00AE269F7A36}" type="presParOf" srcId="{DDA0B809-35CE-4A5B-8D5C-60D5701AACB3}" destId="{E0412CC9-51DE-49B3-A111-55BE0CC1B267}" srcOrd="1" destOrd="0" presId="urn:microsoft.com/office/officeart/2005/8/layout/chevron2"/>
    <dgm:cxn modelId="{9BFFF05A-0E3F-4569-B273-693492E97A29}" type="presParOf" srcId="{4385C150-08D1-4F1A-8135-C07650A762CA}" destId="{B02D5D3F-7DE3-4DEC-839A-8D2B00452048}" srcOrd="7" destOrd="0" presId="urn:microsoft.com/office/officeart/2005/8/layout/chevron2"/>
    <dgm:cxn modelId="{7C83A2EE-9DD5-4C4E-97E9-484FD33458B7}" type="presParOf" srcId="{4385C150-08D1-4F1A-8135-C07650A762CA}" destId="{B42B4516-9AD5-44C8-B379-6ECB7C359007}" srcOrd="8" destOrd="0" presId="urn:microsoft.com/office/officeart/2005/8/layout/chevron2"/>
    <dgm:cxn modelId="{65B99C42-9A1C-47C3-A19D-0B111EEB448A}" type="presParOf" srcId="{B42B4516-9AD5-44C8-B379-6ECB7C359007}" destId="{30486AC6-23ED-4961-8B78-48621765F8DF}" srcOrd="0" destOrd="0" presId="urn:microsoft.com/office/officeart/2005/8/layout/chevron2"/>
    <dgm:cxn modelId="{CB7814B0-B944-4A5C-AC2E-B62D1F48683C}" type="presParOf" srcId="{B42B4516-9AD5-44C8-B379-6ECB7C359007}" destId="{6E83B018-7B22-4E4B-A003-0070B8609F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28EDEB-EF1A-4462-AFA6-12936A7684FF}" type="doc">
      <dgm:prSet loTypeId="urn:microsoft.com/office/officeart/2005/8/layout/vList2" loCatId="list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B55BBD4C-3CB3-4C6B-A621-5AAADB088DFF}">
      <dgm:prSet phldrT="[Текст]"/>
      <dgm:spPr/>
      <dgm:t>
        <a:bodyPr/>
        <a:lstStyle/>
        <a:p>
          <a:r>
            <a:rPr lang="ru-RU" dirty="0" smtClean="0"/>
            <a:t>Перечень базовых финансово-экономических понятий</a:t>
          </a:r>
          <a:endParaRPr lang="ru-RU" dirty="0"/>
        </a:p>
      </dgm:t>
    </dgm:pt>
    <dgm:pt modelId="{F525F5D5-76BC-426B-B4D9-D651CB086F4B}" type="parTrans" cxnId="{2B209F3B-CB58-4DFA-972C-23BEA7E1ED6A}">
      <dgm:prSet/>
      <dgm:spPr/>
      <dgm:t>
        <a:bodyPr/>
        <a:lstStyle/>
        <a:p>
          <a:endParaRPr lang="ru-RU"/>
        </a:p>
      </dgm:t>
    </dgm:pt>
    <dgm:pt modelId="{260B1AA1-E2DA-40A6-9EFA-8F5E0FFB8653}" type="sibTrans" cxnId="{2B209F3B-CB58-4DFA-972C-23BEA7E1ED6A}">
      <dgm:prSet/>
      <dgm:spPr/>
      <dgm:t>
        <a:bodyPr/>
        <a:lstStyle/>
        <a:p>
          <a:endParaRPr lang="ru-RU"/>
        </a:p>
      </dgm:t>
    </dgm:pt>
    <dgm:pt modelId="{4AF0B806-FEDD-4700-9239-6471B0E61D82}" type="pres">
      <dgm:prSet presAssocID="{D028EDEB-EF1A-4462-AFA6-12936A7684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3BB007-42CF-4393-B6C4-112D684FD47B}" type="pres">
      <dgm:prSet presAssocID="{B55BBD4C-3CB3-4C6B-A621-5AAADB088DF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332A96-1858-496E-90A2-0B93C428AACB}" type="presOf" srcId="{B55BBD4C-3CB3-4C6B-A621-5AAADB088DFF}" destId="{263BB007-42CF-4393-B6C4-112D684FD47B}" srcOrd="0" destOrd="0" presId="urn:microsoft.com/office/officeart/2005/8/layout/vList2"/>
    <dgm:cxn modelId="{3266E25F-388A-48DE-919B-70C9BAA214ED}" type="presOf" srcId="{D028EDEB-EF1A-4462-AFA6-12936A7684FF}" destId="{4AF0B806-FEDD-4700-9239-6471B0E61D82}" srcOrd="0" destOrd="0" presId="urn:microsoft.com/office/officeart/2005/8/layout/vList2"/>
    <dgm:cxn modelId="{2B209F3B-CB58-4DFA-972C-23BEA7E1ED6A}" srcId="{D028EDEB-EF1A-4462-AFA6-12936A7684FF}" destId="{B55BBD4C-3CB3-4C6B-A621-5AAADB088DFF}" srcOrd="0" destOrd="0" parTransId="{F525F5D5-76BC-426B-B4D9-D651CB086F4B}" sibTransId="{260B1AA1-E2DA-40A6-9EFA-8F5E0FFB8653}"/>
    <dgm:cxn modelId="{4BDF95F7-FC04-4AD6-9BE2-659FBC08B6F2}" type="presParOf" srcId="{4AF0B806-FEDD-4700-9239-6471B0E61D82}" destId="{263BB007-42CF-4393-B6C4-112D684FD4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18FAB-F72D-4293-853B-1DDA5ABCECE1}">
      <dsp:nvSpPr>
        <dsp:cNvPr id="0" name=""/>
        <dsp:cNvSpPr/>
      </dsp:nvSpPr>
      <dsp:spPr>
        <a:xfrm>
          <a:off x="0" y="0"/>
          <a:ext cx="7500958" cy="1924649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rPr>
            <a:t>Методические рекомендации по программам финансовой грамотности</a:t>
          </a:r>
          <a:endParaRPr lang="ru-RU" sz="35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</a:endParaRPr>
        </a:p>
      </dsp:txBody>
      <dsp:txXfrm>
        <a:off x="0" y="0"/>
        <a:ext cx="7500958" cy="192464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BF5503-B77E-4A09-85FD-8741F3DF26AA}">
      <dsp:nvSpPr>
        <dsp:cNvPr id="0" name=""/>
        <dsp:cNvSpPr/>
      </dsp:nvSpPr>
      <dsp:spPr>
        <a:xfrm>
          <a:off x="0" y="54359"/>
          <a:ext cx="8229600" cy="1034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Перечень базовых финансово-экономических понятий</a:t>
          </a:r>
          <a:br>
            <a:rPr lang="ru-RU" sz="2600" kern="1200" dirty="0" smtClean="0"/>
          </a:br>
          <a:endParaRPr lang="ru-RU" sz="2600" kern="1200" dirty="0"/>
        </a:p>
      </dsp:txBody>
      <dsp:txXfrm>
        <a:off x="0" y="54359"/>
        <a:ext cx="8229600" cy="10342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F68D9A-A033-4B56-BB08-7EC8A509A983}">
      <dsp:nvSpPr>
        <dsp:cNvPr id="0" name=""/>
        <dsp:cNvSpPr/>
      </dsp:nvSpPr>
      <dsp:spPr>
        <a:xfrm>
          <a:off x="0" y="478628"/>
          <a:ext cx="8572560" cy="566503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Финансовая грамотность – это психологическое качество человека, показывающее степень его осведомленности в финансовых вопросах, умение зарабатывать и управлять деньгами. </a:t>
          </a:r>
          <a:endParaRPr lang="ru-RU" sz="46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478628"/>
        <a:ext cx="8572560" cy="56650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097826-301B-493A-A75B-61E8D7713173}">
      <dsp:nvSpPr>
        <dsp:cNvPr id="0" name=""/>
        <dsp:cNvSpPr/>
      </dsp:nvSpPr>
      <dsp:spPr>
        <a:xfrm>
          <a:off x="0" y="17"/>
          <a:ext cx="8229600" cy="5797532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 дошкольном возрасте под финансовой грамотностью понимаются воспитание у ребенка бережливости, деловитости и рационального поведения в отношении простых обменных операций, здоровой ценностной оценки любых результатов труда, будь то товары или деньги, а также формирование у ребенка правильного представления о финансовом мире, которое сможет помочь ему стать самостоятельным и успешным человеком, принимающим грамотные, взвешенные решения.</a:t>
          </a:r>
          <a:endParaRPr lang="ru-RU" sz="29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17"/>
        <a:ext cx="8229600" cy="579753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178455-D50A-4BF7-98C8-8F710DADDEED}">
      <dsp:nvSpPr>
        <dsp:cNvPr id="0" name=""/>
        <dsp:cNvSpPr/>
      </dsp:nvSpPr>
      <dsp:spPr>
        <a:xfrm>
          <a:off x="0" y="977784"/>
          <a:ext cx="2790526" cy="167431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1. «Создание благоприятных условий развития детей»</a:t>
          </a:r>
          <a:endParaRPr lang="ru-RU" sz="19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977784"/>
        <a:ext cx="2790526" cy="1674316"/>
      </dsp:txXfrm>
    </dsp:sp>
    <dsp:sp modelId="{C9C8865C-BD1D-4117-A48F-D9FE35D620C1}">
      <dsp:nvSpPr>
        <dsp:cNvPr id="0" name=""/>
        <dsp:cNvSpPr/>
      </dsp:nvSpPr>
      <dsp:spPr>
        <a:xfrm>
          <a:off x="3069579" y="977784"/>
          <a:ext cx="2790526" cy="167431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2. «Объединение обучения и воспитания в целостный образовательный процесс» </a:t>
          </a:r>
          <a:endParaRPr lang="ru-RU" sz="19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069579" y="977784"/>
        <a:ext cx="2790526" cy="1674316"/>
      </dsp:txXfrm>
    </dsp:sp>
    <dsp:sp modelId="{4D99BEBC-FF77-4BB9-B5E1-58C30C4E8824}">
      <dsp:nvSpPr>
        <dsp:cNvPr id="0" name=""/>
        <dsp:cNvSpPr/>
      </dsp:nvSpPr>
      <dsp:spPr>
        <a:xfrm>
          <a:off x="6139159" y="977784"/>
          <a:ext cx="2790526" cy="167431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3. «Формирование общей культуры личности детей»</a:t>
          </a:r>
          <a:endParaRPr lang="ru-RU" sz="19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139159" y="977784"/>
        <a:ext cx="2790526" cy="1674316"/>
      </dsp:txXfrm>
    </dsp:sp>
    <dsp:sp modelId="{D6702E73-D9E2-4DDA-BCA7-EBC51C9F2BE8}">
      <dsp:nvSpPr>
        <dsp:cNvPr id="0" name=""/>
        <dsp:cNvSpPr/>
      </dsp:nvSpPr>
      <dsp:spPr>
        <a:xfrm>
          <a:off x="1534789" y="2931153"/>
          <a:ext cx="2790526" cy="167431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4. «Обеспечение преемственности целей, задач и содержания образования»</a:t>
          </a:r>
          <a:endParaRPr lang="ru-RU" sz="19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534789" y="2931153"/>
        <a:ext cx="2790526" cy="1674316"/>
      </dsp:txXfrm>
    </dsp:sp>
    <dsp:sp modelId="{27CAFA91-505D-447E-8D1C-15E8B6DD33F0}">
      <dsp:nvSpPr>
        <dsp:cNvPr id="0" name=""/>
        <dsp:cNvSpPr/>
      </dsp:nvSpPr>
      <dsp:spPr>
        <a:xfrm>
          <a:off x="4604369" y="2931153"/>
          <a:ext cx="2790526" cy="167431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5. «Обеспечение психолого-педагогической поддержки семьи»</a:t>
          </a:r>
          <a:endParaRPr lang="ru-RU" sz="19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604369" y="2931153"/>
        <a:ext cx="2790526" cy="167431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EB3605-8827-41A5-BE05-AEAD378F194B}">
      <dsp:nvSpPr>
        <dsp:cNvPr id="0" name=""/>
        <dsp:cNvSpPr/>
      </dsp:nvSpPr>
      <dsp:spPr>
        <a:xfrm>
          <a:off x="0" y="18667"/>
          <a:ext cx="8429652" cy="1105649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На уровне развития каждого ребенка следует выделить следующие основные образовательные задачи изучения основ финансовой грамотности:</a:t>
          </a:r>
          <a:endParaRPr lang="ru-RU" sz="21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18667"/>
        <a:ext cx="8429652" cy="110564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1B2D41-7368-4176-8706-1B067D80F659}">
      <dsp:nvSpPr>
        <dsp:cNvPr id="0" name=""/>
        <dsp:cNvSpPr/>
      </dsp:nvSpPr>
      <dsp:spPr>
        <a:xfrm rot="5400000">
          <a:off x="-111342" y="113176"/>
          <a:ext cx="742285" cy="519599"/>
        </a:xfrm>
        <a:prstGeom prst="chevr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113176"/>
        <a:ext cx="742285" cy="519599"/>
      </dsp:txXfrm>
    </dsp:sp>
    <dsp:sp modelId="{4F16C159-E330-4EB5-AC0F-D54503C63DC1}">
      <dsp:nvSpPr>
        <dsp:cNvPr id="0" name=""/>
        <dsp:cNvSpPr/>
      </dsp:nvSpPr>
      <dsp:spPr>
        <a:xfrm rot="5400000">
          <a:off x="4411994" y="-3890560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дать дошкольникам первичные финансовые и экономические представления;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-3890560"/>
        <a:ext cx="482485" cy="8267274"/>
      </dsp:txXfrm>
    </dsp:sp>
    <dsp:sp modelId="{3D9933A1-91E6-49DA-A836-74ED165E928B}">
      <dsp:nvSpPr>
        <dsp:cNvPr id="0" name=""/>
        <dsp:cNvSpPr/>
      </dsp:nvSpPr>
      <dsp:spPr>
        <a:xfrm rot="5400000">
          <a:off x="-111342" y="782224"/>
          <a:ext cx="742285" cy="519599"/>
        </a:xfrm>
        <a:prstGeom prst="chevron">
          <a:avLst/>
        </a:prstGeom>
        <a:solidFill>
          <a:schemeClr val="accent3">
            <a:shade val="50000"/>
            <a:hueOff val="66889"/>
            <a:satOff val="-1067"/>
            <a:lumOff val="10277"/>
            <a:alphaOff val="0"/>
          </a:schemeClr>
        </a:solidFill>
        <a:ln w="9525" cap="flat" cmpd="sng" algn="ctr">
          <a:solidFill>
            <a:schemeClr val="accent3">
              <a:shade val="50000"/>
              <a:hueOff val="66889"/>
              <a:satOff val="-1067"/>
              <a:lumOff val="1027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782224"/>
        <a:ext cx="742285" cy="519599"/>
      </dsp:txXfrm>
    </dsp:sp>
    <dsp:sp modelId="{F24ADE50-6165-4EA3-8298-9DC7473614BF}">
      <dsp:nvSpPr>
        <dsp:cNvPr id="0" name=""/>
        <dsp:cNvSpPr/>
      </dsp:nvSpPr>
      <dsp:spPr>
        <a:xfrm rot="5400000">
          <a:off x="4411994" y="-3221513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66889"/>
              <a:satOff val="-1067"/>
              <a:lumOff val="1027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обогатить словарный запас дошкольников основными финансово-экономическими понятиями, соответствующими их возрасту;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-3221513"/>
        <a:ext cx="482485" cy="8267274"/>
      </dsp:txXfrm>
    </dsp:sp>
    <dsp:sp modelId="{210336D4-3631-45C5-AD3C-66C0DE59BADC}">
      <dsp:nvSpPr>
        <dsp:cNvPr id="0" name=""/>
        <dsp:cNvSpPr/>
      </dsp:nvSpPr>
      <dsp:spPr>
        <a:xfrm rot="5400000">
          <a:off x="-111342" y="1451271"/>
          <a:ext cx="742285" cy="519599"/>
        </a:xfrm>
        <a:prstGeom prst="chevron">
          <a:avLst/>
        </a:prstGeom>
        <a:solidFill>
          <a:schemeClr val="accent3">
            <a:shade val="50000"/>
            <a:hueOff val="133778"/>
            <a:satOff val="-2135"/>
            <a:lumOff val="20553"/>
            <a:alphaOff val="0"/>
          </a:schemeClr>
        </a:soli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1451271"/>
        <a:ext cx="742285" cy="519599"/>
      </dsp:txXfrm>
    </dsp:sp>
    <dsp:sp modelId="{E1709B2D-758B-412B-BC94-5B2E98B6088E}">
      <dsp:nvSpPr>
        <dsp:cNvPr id="0" name=""/>
        <dsp:cNvSpPr/>
      </dsp:nvSpPr>
      <dsp:spPr>
        <a:xfrm rot="5400000">
          <a:off x="4411994" y="-2552465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способствовать формированию разумных экономических потребностей, умению соизмерять потребности с реальными возможностями их удовлетворения;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-2552465"/>
        <a:ext cx="482485" cy="8267274"/>
      </dsp:txXfrm>
    </dsp:sp>
    <dsp:sp modelId="{0397E28C-58EE-47F8-99C3-AAAA54735189}">
      <dsp:nvSpPr>
        <dsp:cNvPr id="0" name=""/>
        <dsp:cNvSpPr/>
      </dsp:nvSpPr>
      <dsp:spPr>
        <a:xfrm rot="5400000">
          <a:off x="-111342" y="2120319"/>
          <a:ext cx="742285" cy="519599"/>
        </a:xfrm>
        <a:prstGeom prst="chevron">
          <a:avLst/>
        </a:prstGeom>
        <a:solidFill>
          <a:schemeClr val="accent3">
            <a:shade val="50000"/>
            <a:hueOff val="200666"/>
            <a:satOff val="-3202"/>
            <a:lumOff val="30830"/>
            <a:alphaOff val="0"/>
          </a:schemeClr>
        </a:solidFill>
        <a:ln w="9525" cap="flat" cmpd="sng" algn="ctr">
          <a:solidFill>
            <a:schemeClr val="accent3">
              <a:shade val="50000"/>
              <a:hueOff val="200666"/>
              <a:satOff val="-3202"/>
              <a:lumOff val="3083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2120319"/>
        <a:ext cx="742285" cy="519599"/>
      </dsp:txXfrm>
    </dsp:sp>
    <dsp:sp modelId="{95C437B1-5755-48E1-8924-DD307BE474B2}">
      <dsp:nvSpPr>
        <dsp:cNvPr id="0" name=""/>
        <dsp:cNvSpPr/>
      </dsp:nvSpPr>
      <dsp:spPr>
        <a:xfrm rot="5400000">
          <a:off x="4411994" y="-1883417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200666"/>
              <a:satOff val="-3202"/>
              <a:lumOff val="3083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стимулировать мотивацию к бережливости, накоплению, полезным тратам;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-1883417"/>
        <a:ext cx="482485" cy="8267274"/>
      </dsp:txXfrm>
    </dsp:sp>
    <dsp:sp modelId="{C8420BB0-4739-4094-86FD-C091D4006740}">
      <dsp:nvSpPr>
        <dsp:cNvPr id="0" name=""/>
        <dsp:cNvSpPr/>
      </dsp:nvSpPr>
      <dsp:spPr>
        <a:xfrm rot="5400000">
          <a:off x="-111342" y="2789367"/>
          <a:ext cx="742285" cy="519599"/>
        </a:xfrm>
        <a:prstGeom prst="chevron">
          <a:avLst/>
        </a:prstGeom>
        <a:solidFill>
          <a:schemeClr val="accent3">
            <a:shade val="50000"/>
            <a:hueOff val="267555"/>
            <a:satOff val="-4269"/>
            <a:lumOff val="41107"/>
            <a:alphaOff val="0"/>
          </a:schemeClr>
        </a:solidFill>
        <a:ln w="9525" cap="flat" cmpd="sng" algn="ctr">
          <a:solidFill>
            <a:schemeClr val="accent3">
              <a:shade val="50000"/>
              <a:hueOff val="267555"/>
              <a:satOff val="-4269"/>
              <a:lumOff val="4110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2789367"/>
        <a:ext cx="742285" cy="519599"/>
      </dsp:txXfrm>
    </dsp:sp>
    <dsp:sp modelId="{ECC4613B-C5D2-4814-9275-8966034AFCBF}">
      <dsp:nvSpPr>
        <dsp:cNvPr id="0" name=""/>
        <dsp:cNvSpPr/>
      </dsp:nvSpPr>
      <dsp:spPr>
        <a:xfrm rot="5400000">
          <a:off x="4411994" y="-1214369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267555"/>
              <a:satOff val="-4269"/>
              <a:lumOff val="4110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положить начало формированию финансово-экономического мышления;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-1214369"/>
        <a:ext cx="482485" cy="8267274"/>
      </dsp:txXfrm>
    </dsp:sp>
    <dsp:sp modelId="{2FAA6FF7-71DA-4704-BA97-8701A44E70DD}">
      <dsp:nvSpPr>
        <dsp:cNvPr id="0" name=""/>
        <dsp:cNvSpPr/>
      </dsp:nvSpPr>
      <dsp:spPr>
        <a:xfrm rot="5400000">
          <a:off x="-111342" y="3458415"/>
          <a:ext cx="742285" cy="519599"/>
        </a:xfrm>
        <a:prstGeom prst="chevron">
          <a:avLst/>
        </a:prstGeom>
        <a:solidFill>
          <a:schemeClr val="accent3">
            <a:shade val="50000"/>
            <a:hueOff val="200666"/>
            <a:satOff val="-3202"/>
            <a:lumOff val="30830"/>
            <a:alphaOff val="0"/>
          </a:schemeClr>
        </a:solidFill>
        <a:ln w="9525" cap="flat" cmpd="sng" algn="ctr">
          <a:solidFill>
            <a:schemeClr val="accent3">
              <a:shade val="50000"/>
              <a:hueOff val="200666"/>
              <a:satOff val="-3202"/>
              <a:lumOff val="3083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3458415"/>
        <a:ext cx="742285" cy="519599"/>
      </dsp:txXfrm>
    </dsp:sp>
    <dsp:sp modelId="{1DEE350C-F181-428F-8AC3-059C1F65AF23}">
      <dsp:nvSpPr>
        <dsp:cNvPr id="0" name=""/>
        <dsp:cNvSpPr/>
      </dsp:nvSpPr>
      <dsp:spPr>
        <a:xfrm rot="5400000">
          <a:off x="4411994" y="-545321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200666"/>
              <a:satOff val="-3202"/>
              <a:lumOff val="3083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способствовать формированию основных качеств по умению принятия самостоятельных решений;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-545321"/>
        <a:ext cx="482485" cy="8267274"/>
      </dsp:txXfrm>
    </dsp:sp>
    <dsp:sp modelId="{988AA0EC-C087-4806-8E11-374EF2254AC1}">
      <dsp:nvSpPr>
        <dsp:cNvPr id="0" name=""/>
        <dsp:cNvSpPr/>
      </dsp:nvSpPr>
      <dsp:spPr>
        <a:xfrm rot="5400000">
          <a:off x="-111342" y="4127463"/>
          <a:ext cx="742285" cy="519599"/>
        </a:xfrm>
        <a:prstGeom prst="chevron">
          <a:avLst/>
        </a:prstGeom>
        <a:solidFill>
          <a:schemeClr val="accent3">
            <a:shade val="50000"/>
            <a:hueOff val="133778"/>
            <a:satOff val="-2135"/>
            <a:lumOff val="20553"/>
            <a:alphaOff val="0"/>
          </a:schemeClr>
        </a:soli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11342" y="4127463"/>
        <a:ext cx="742285" cy="519599"/>
      </dsp:txXfrm>
    </dsp:sp>
    <dsp:sp modelId="{67A8566E-EEE6-44D9-BEEC-8DE3552CFC69}">
      <dsp:nvSpPr>
        <dsp:cNvPr id="0" name=""/>
        <dsp:cNvSpPr/>
      </dsp:nvSpPr>
      <dsp:spPr>
        <a:xfrm rot="5400000">
          <a:off x="4411994" y="123726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сформировать умение рационально организовывать свою трудовую деятельность;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123726"/>
        <a:ext cx="482485" cy="8267274"/>
      </dsp:txXfrm>
    </dsp:sp>
    <dsp:sp modelId="{0209AF56-3C48-491B-9030-2F4E1C21C139}">
      <dsp:nvSpPr>
        <dsp:cNvPr id="0" name=""/>
        <dsp:cNvSpPr/>
      </dsp:nvSpPr>
      <dsp:spPr>
        <a:xfrm rot="5400000">
          <a:off x="-111342" y="4796511"/>
          <a:ext cx="742285" cy="519599"/>
        </a:xfrm>
        <a:prstGeom prst="chevron">
          <a:avLst/>
        </a:prstGeom>
        <a:solidFill>
          <a:schemeClr val="accent3">
            <a:shade val="50000"/>
            <a:hueOff val="66889"/>
            <a:satOff val="-1067"/>
            <a:lumOff val="10277"/>
            <a:alphaOff val="0"/>
          </a:schemeClr>
        </a:solidFill>
        <a:ln w="9525" cap="flat" cmpd="sng" algn="ctr">
          <a:solidFill>
            <a:schemeClr val="accent3">
              <a:shade val="50000"/>
              <a:hueOff val="66889"/>
              <a:satOff val="-1067"/>
              <a:lumOff val="1027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-111342" y="4796511"/>
        <a:ext cx="742285" cy="519599"/>
      </dsp:txXfrm>
    </dsp:sp>
    <dsp:sp modelId="{BA25259C-B59C-45D6-BD3C-C2864FF5BAC9}">
      <dsp:nvSpPr>
        <dsp:cNvPr id="0" name=""/>
        <dsp:cNvSpPr/>
      </dsp:nvSpPr>
      <dsp:spPr>
        <a:xfrm rot="5400000">
          <a:off x="4411994" y="792773"/>
          <a:ext cx="482485" cy="8267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66889"/>
              <a:satOff val="-1067"/>
              <a:lumOff val="1027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содействовать формированию позитивной социализации и личностному развитию дошкольника. </a:t>
          </a:r>
          <a:endParaRPr lang="ru-RU" sz="1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411994" y="792773"/>
        <a:ext cx="482485" cy="826727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118B56-F2BA-4FFE-A4D5-BE306416EEE6}">
      <dsp:nvSpPr>
        <dsp:cNvPr id="0" name=""/>
        <dsp:cNvSpPr/>
      </dsp:nvSpPr>
      <dsp:spPr>
        <a:xfrm>
          <a:off x="0" y="9900"/>
          <a:ext cx="8229600" cy="1123199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Воспитательные задачи</a:t>
          </a:r>
          <a:endParaRPr lang="ru-RU" sz="48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9900"/>
        <a:ext cx="8229600" cy="112319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57BA9D-EB17-4EDD-B15C-013A6254431E}">
      <dsp:nvSpPr>
        <dsp:cNvPr id="0" name=""/>
        <dsp:cNvSpPr/>
      </dsp:nvSpPr>
      <dsp:spPr>
        <a:xfrm rot="5400000">
          <a:off x="-166056" y="168330"/>
          <a:ext cx="1107044" cy="774931"/>
        </a:xfrm>
        <a:prstGeom prst="chevr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5400000">
        <a:off x="-166056" y="168330"/>
        <a:ext cx="1107044" cy="774931"/>
      </dsp:txXfrm>
    </dsp:sp>
    <dsp:sp modelId="{B2DEFDE0-4C40-458D-A423-932B85701E76}">
      <dsp:nvSpPr>
        <dsp:cNvPr id="0" name=""/>
        <dsp:cNvSpPr/>
      </dsp:nvSpPr>
      <dsp:spPr>
        <a:xfrm rot="5400000">
          <a:off x="4192497" y="-3415291"/>
          <a:ext cx="719579" cy="755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побуждение интереса к изучению мира экономики и финансов; </a:t>
          </a:r>
          <a:endParaRPr lang="ru-RU" sz="14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192497" y="-3415291"/>
        <a:ext cx="719579" cy="7554710"/>
      </dsp:txXfrm>
    </dsp:sp>
    <dsp:sp modelId="{D5643EBA-6112-4498-A2B7-BB554184F7F4}">
      <dsp:nvSpPr>
        <dsp:cNvPr id="0" name=""/>
        <dsp:cNvSpPr/>
      </dsp:nvSpPr>
      <dsp:spPr>
        <a:xfrm rot="5400000">
          <a:off x="-166056" y="1158456"/>
          <a:ext cx="1107044" cy="774931"/>
        </a:xfrm>
        <a:prstGeom prst="chevron">
          <a:avLst/>
        </a:prstGeom>
        <a:solidFill>
          <a:schemeClr val="accent3">
            <a:shade val="50000"/>
            <a:hueOff val="107022"/>
            <a:satOff val="-1708"/>
            <a:lumOff val="16443"/>
            <a:alphaOff val="0"/>
          </a:schemeClr>
        </a:solidFill>
        <a:ln w="9525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-166056" y="1158456"/>
        <a:ext cx="1107044" cy="774931"/>
      </dsp:txXfrm>
    </dsp:sp>
    <dsp:sp modelId="{A5234ABD-6222-4E8D-9DAF-230ACF5795A2}">
      <dsp:nvSpPr>
        <dsp:cNvPr id="0" name=""/>
        <dsp:cNvSpPr/>
      </dsp:nvSpPr>
      <dsp:spPr>
        <a:xfrm rot="5400000">
          <a:off x="4192497" y="-2425165"/>
          <a:ext cx="719579" cy="755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воспитание уважения к своему и чужому труду, добросовестному отношению к посильному труду, коллективизму в быту, предусматривающему взаимопомощь между членами семьи, друзьями, соседями;</a:t>
          </a:r>
          <a:endParaRPr lang="ru-RU" sz="14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192497" y="-2425165"/>
        <a:ext cx="719579" cy="7554710"/>
      </dsp:txXfrm>
    </dsp:sp>
    <dsp:sp modelId="{5F4E241E-0114-4321-9022-E38935D9A3FE}">
      <dsp:nvSpPr>
        <dsp:cNvPr id="0" name=""/>
        <dsp:cNvSpPr/>
      </dsp:nvSpPr>
      <dsp:spPr>
        <a:xfrm rot="5400000">
          <a:off x="-166056" y="2148583"/>
          <a:ext cx="1107044" cy="774931"/>
        </a:xfrm>
        <a:prstGeom prst="chevron">
          <a:avLst/>
        </a:prstGeom>
        <a:solidFill>
          <a:schemeClr val="accent3">
            <a:shade val="50000"/>
            <a:hueOff val="214044"/>
            <a:satOff val="-3415"/>
            <a:lumOff val="32886"/>
            <a:alphaOff val="0"/>
          </a:schemeClr>
        </a:solidFill>
        <a:ln w="9525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-166056" y="2148583"/>
        <a:ext cx="1107044" cy="774931"/>
      </dsp:txXfrm>
    </dsp:sp>
    <dsp:sp modelId="{79FDAB26-AED0-4BE9-823A-656E1B7F5A88}">
      <dsp:nvSpPr>
        <dsp:cNvPr id="0" name=""/>
        <dsp:cNvSpPr/>
      </dsp:nvSpPr>
      <dsp:spPr>
        <a:xfrm rot="5400000">
          <a:off x="4192497" y="-1435039"/>
          <a:ext cx="719579" cy="755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воспитание нравственно-экономических качеств личности: трудолюбия, деловитости, предприимчивости, добросовестности, ответственности и самоконтроля, уверенности в себе, поиска наилучшего выхода из ситуации; </a:t>
          </a:r>
          <a:endParaRPr lang="ru-RU" sz="14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192497" y="-1435039"/>
        <a:ext cx="719579" cy="7554710"/>
      </dsp:txXfrm>
    </dsp:sp>
    <dsp:sp modelId="{507F6CD4-69EE-4D31-B1A8-D4EBC28A48F3}">
      <dsp:nvSpPr>
        <dsp:cNvPr id="0" name=""/>
        <dsp:cNvSpPr/>
      </dsp:nvSpPr>
      <dsp:spPr>
        <a:xfrm rot="5400000">
          <a:off x="-166056" y="3138709"/>
          <a:ext cx="1107044" cy="774931"/>
        </a:xfrm>
        <a:prstGeom prst="chevron">
          <a:avLst/>
        </a:prstGeom>
        <a:solidFill>
          <a:schemeClr val="accent3">
            <a:shade val="50000"/>
            <a:hueOff val="214044"/>
            <a:satOff val="-3415"/>
            <a:lumOff val="32886"/>
            <a:alphaOff val="0"/>
          </a:schemeClr>
        </a:solidFill>
        <a:ln w="9525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-166056" y="3138709"/>
        <a:ext cx="1107044" cy="774931"/>
      </dsp:txXfrm>
    </dsp:sp>
    <dsp:sp modelId="{E0412CC9-51DE-49B3-A111-55BE0CC1B267}">
      <dsp:nvSpPr>
        <dsp:cNvPr id="0" name=""/>
        <dsp:cNvSpPr/>
      </dsp:nvSpPr>
      <dsp:spPr>
        <a:xfrm rot="5400000">
          <a:off x="4192497" y="-444912"/>
          <a:ext cx="719579" cy="755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воспитание бережного отношения ко всем видам собственности (личной и общественной), семейному и общественному достоянию, материальным ресурсам;</a:t>
          </a:r>
          <a:endParaRPr lang="ru-RU" sz="14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192497" y="-444912"/>
        <a:ext cx="719579" cy="7554710"/>
      </dsp:txXfrm>
    </dsp:sp>
    <dsp:sp modelId="{30486AC6-23ED-4961-8B78-48621765F8DF}">
      <dsp:nvSpPr>
        <dsp:cNvPr id="0" name=""/>
        <dsp:cNvSpPr/>
      </dsp:nvSpPr>
      <dsp:spPr>
        <a:xfrm rot="5400000">
          <a:off x="-166056" y="4128836"/>
          <a:ext cx="1107044" cy="774931"/>
        </a:xfrm>
        <a:prstGeom prst="chevron">
          <a:avLst/>
        </a:prstGeom>
        <a:solidFill>
          <a:schemeClr val="accent3">
            <a:shade val="50000"/>
            <a:hueOff val="107022"/>
            <a:satOff val="-1708"/>
            <a:lumOff val="16443"/>
            <a:alphaOff val="0"/>
          </a:schemeClr>
        </a:solidFill>
        <a:ln w="9525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5400000">
        <a:off x="-166056" y="4128836"/>
        <a:ext cx="1107044" cy="774931"/>
      </dsp:txXfrm>
    </dsp:sp>
    <dsp:sp modelId="{6E83B018-7B22-4E4B-A003-0070B8609F08}">
      <dsp:nvSpPr>
        <dsp:cNvPr id="0" name=""/>
        <dsp:cNvSpPr/>
      </dsp:nvSpPr>
      <dsp:spPr>
        <a:xfrm rot="5400000">
          <a:off x="4192497" y="545213"/>
          <a:ext cx="719579" cy="755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rPr>
            <a:t>побуждение к взаимопомощи и поддержке, желанию делиться и отдавать, в случае острой необходимости прийти на помощь ближнему.</a:t>
          </a:r>
          <a:endParaRPr lang="ru-RU" sz="14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5400000">
        <a:off x="4192497" y="545213"/>
        <a:ext cx="719579" cy="755471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3BB007-42CF-4393-B6C4-112D684FD47B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Перечень базовых финансово-экономических понятий</a:t>
          </a:r>
          <a:endParaRPr lang="ru-RU" sz="2800" kern="1200" dirty="0"/>
        </a:p>
      </dsp:txBody>
      <dsp:txXfrm>
        <a:off x="0" y="14580"/>
        <a:ext cx="8229600" cy="1113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56F80-AEB4-41E0-BBA1-A1196B59C182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EC6AA-8F14-4E99-BAE8-62D9CF164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90648-2307-4C7E-9CFF-0C42734FA9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F1C25-2FC4-4A76-A646-E89E539D7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571612"/>
          <a:ext cx="7500958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Подготовил: воспитатель Чекрыгина Л.М.</a:t>
            </a:r>
          </a:p>
          <a:p>
            <a:r>
              <a:rPr lang="ru-RU" sz="2400" dirty="0" smtClean="0"/>
              <a:t>г</a:t>
            </a:r>
            <a:r>
              <a:rPr lang="ru-RU" sz="2400" dirty="0" smtClean="0"/>
              <a:t>руппа «Кнопочки»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385762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Подготовил: воспитатель Чекрыгина Л.М.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группа «Кнопочки»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0"/>
          <a:ext cx="8929718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14290"/>
          <a:ext cx="8643998" cy="642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57158" y="285728"/>
          <a:ext cx="842968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74638"/>
          <a:ext cx="8643998" cy="6583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74638"/>
          <a:ext cx="8643998" cy="6226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914400" y="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85859"/>
          <a:ext cx="8229600" cy="521497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114800"/>
                <a:gridCol w="4114800"/>
              </a:tblGrid>
              <a:tr h="6597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Направления 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Arial" pitchFamily="34" charset="0"/>
                          <a:cs typeface="Arial" pitchFamily="34" charset="0"/>
                        </a:rPr>
                        <a:t>Формы работы</a:t>
                      </a:r>
                      <a:endParaRPr lang="ru-RU" sz="160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1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Информационное 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Тематические стенды, создание странички на сайте дошкольной образовательной организации, родительский лекторий, консультации, создание библиотеки.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1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Познавательное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Создание предметно-пространственной среды,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семейные проекты, конкурсы, папки-передвижки, театрализованные постановки. 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59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Arial" pitchFamily="34" charset="0"/>
                          <a:cs typeface="Arial" pitchFamily="34" charset="0"/>
                        </a:rPr>
                        <a:t>Досуговое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Праздники, выставки, ярмарки, экскурсии, встречи с интересными людьми, родительский клуб.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59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Аналитическое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cs typeface="Arial" pitchFamily="34" charset="0"/>
                        </a:rPr>
                        <a:t>Анкетирование, тестирование, личные беседы, родительская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0"/>
          <a:ext cx="857256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28596" y="428604"/>
          <a:ext cx="8229600" cy="5797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428604"/>
          <a:ext cx="8929686" cy="5583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14348" y="0"/>
          <a:ext cx="8429652" cy="1142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786874" cy="542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914400" y="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32964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329642" cy="47149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1032"/>
                <a:gridCol w="7418610"/>
              </a:tblGrid>
              <a:tr h="46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Понятие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89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5-6 лет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Труд, работа, профессия, продукт труда, товар, услуга 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Деньги, монета, купюра, доход, заработок, заработная плата 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Личный бюджет, карманные деньги, семейный бюджет, домашнее хозяйство 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Сбережения, копилка, кошелек 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3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Покупка, цена, продажа, 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обмен, расходы, покупатель, продавец, выгодно, невыгодно, дорого, дешево 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Долг, должник,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займ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8652"/>
                <a:gridCol w="7400948"/>
              </a:tblGrid>
              <a:tr h="6418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Понятие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84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6-7 лет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8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План, экономия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Потребность, капризы, желание, возможность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Торговые предприятия: магазины, киоски, ларьки, базары, рынки, ярмарки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8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Подарок, реклама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8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11.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Богатство, бедность, жадность, щедрость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914400" y="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1354</Words>
  <Application>Microsoft Office PowerPoint</Application>
  <PresentationFormat>Экран (4:3)</PresentationFormat>
  <Paragraphs>144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79225</cp:lastModifiedBy>
  <cp:revision>27</cp:revision>
  <dcterms:created xsi:type="dcterms:W3CDTF">2019-08-25T16:29:10Z</dcterms:created>
  <dcterms:modified xsi:type="dcterms:W3CDTF">2021-11-10T16:39:54Z</dcterms:modified>
</cp:coreProperties>
</file>