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DFD"/>
    <a:srgbClr val="31C6D1"/>
    <a:srgbClr val="0AF458"/>
    <a:srgbClr val="00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5351-B65E-4C23-BE45-3EC71FEDE5E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05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1797-0B26-4D91-B7F2-D4875C4805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9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89AF-5EEA-4ABE-A6AD-2C585FF837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44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BED61-EBD1-4279-82E2-DD5B149719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48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.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7F58A-1E9E-4FEC-BD88-E0A21F2C5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78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.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A91AE-AB1E-4CDD-BF44-A2FDF170D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06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5635-75EC-46C3-B259-7AAFBDDF2B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8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5A7A-E577-4968-8558-949B8D3C1B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00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691D-5D7D-4370-A1A6-4DC2AFE63E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25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DE83-9C19-47C9-AE3B-93E15C59EE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2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371C-5581-4E1F-90D6-06C817B118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92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8ECC-4610-4D8A-8BA6-0FD9465A1C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43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57CE-82F1-4F05-8F45-6C79752790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8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81-3D0E-45FE-8054-5812DA1D26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60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E0A0-0F39-4ED2-9CCB-48E557B039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6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6" y="0"/>
            <a:ext cx="9139428" cy="6858000"/>
          </a:xfrm>
          <a:prstGeom prst="rect">
            <a:avLst/>
          </a:prstGeom>
        </p:spPr>
      </p:pic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691680" y="1700808"/>
            <a:ext cx="6858000" cy="2387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образ </a:t>
            </a:r>
            <a:b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жизни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315" name="Прямоуг. 5"/>
          <p:cNvSpPr>
            <a:spLocks noGrp="1" noChangeArrowheads="1"/>
          </p:cNvSpPr>
          <p:nvPr>
            <p:ph type="body" sz="half" idx="1"/>
          </p:nvPr>
        </p:nvSpPr>
        <p:spPr>
          <a:xfrm>
            <a:off x="659954" y="1556792"/>
            <a:ext cx="8281292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закаливания организм может научиться лучше предотвращать возникновение заболеваний, а также лучше справляться с нагрузками и неблагоприятными условиями. И речь идёт не только о лучшей переносимости холода или плохой погоды, а ещё и об улучшении физического состояния человека. И всё это - не какая-то мелочь, а довольно серьёзные преимущества, о чём и свидетельствует тот факт, что большинство спортсменов занимаются закаливанием организма.</a:t>
            </a:r>
          </a:p>
          <a:p>
            <a:pPr marL="0" indent="0"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Однако, прежде чем лезть под холодный душ или бросаться в прорубь, необходимо внимательно изучить правила и рекомендации, поскольку данные процедуры могут быть опасны для здоровья. Особенно в том случае, если человеку противопоказано заниматься данными процедурами. Но даже если со здоровьем всё хорошо, придерживаться правил всё равно нужно, дабы не навредить себе.</a:t>
            </a:r>
            <a:endParaRPr lang="ru-RU" altLang="ru-RU" sz="20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315" name="Прямоуг.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12776"/>
            <a:ext cx="8281292" cy="4530725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начинать закаливание организма необходимо лишь в том случае, если вы здоровы (и речь не только о простуде, а обо всём, вплоть до незалеченного зуба).</a:t>
            </a: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18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1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акаливание должно доставлять удовольствие, иначе о пользе речь и идти не может. </a:t>
            </a:r>
          </a:p>
          <a:p>
            <a:pPr algn="ctr"/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и время воздействия необходимо повышать постепенно, дабы не навредить организму.</a:t>
            </a:r>
          </a:p>
          <a:p>
            <a:pPr algn="ctr"/>
            <a:r>
              <a:rPr lang="ru-RU" altLang="ru-RU" sz="1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роцедуры по закаливанию должны повторяться множество раз, желательно с некой периодичностью (а не "когда получится"). И даже когда вы почувствуете себя закалённым и здоровым, крайне нежелательно останавливаться на достигнутом.</a:t>
            </a:r>
          </a:p>
          <a:p>
            <a:pPr algn="ctr"/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лучшего эффекта можно достичь, если применять разные по своей сути способы закаливания организма. То есть, не ограничиваться одними лишь водными процедурами, а также принимать солнечные ванны, воздушные ванны и другие методы.</a:t>
            </a:r>
          </a:p>
          <a:p>
            <a:pPr algn="ctr"/>
            <a:r>
              <a:rPr lang="ru-RU" altLang="ru-RU" sz="1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ораздо полезнее совмещать закаливание с активным отдыхом (играми, занятием спортом)</a:t>
            </a:r>
            <a:endParaRPr lang="ru-RU" altLang="ru-RU" sz="18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6863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закаливания организма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0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питание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96320" y="1278733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Рекомендуемые продукты: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вежие ягоды, фрукты и овощи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ухофрукты и орехи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олочные продукты: сметана, творог, йогурт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ясо птицы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ыба и морепродукты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ерновой хлеб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еленый чай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ед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53427" y="1316163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Нерекомендуемые продукты :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861105" y="2524527"/>
            <a:ext cx="3887391" cy="36845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ипсы, попкорн, соленые орешки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добная выпечка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лкогольные напитки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ладости </a:t>
            </a: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ф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астфуд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ж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ареные блюда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оки(кроме свежевыжатых)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опчености, колбасы.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0605" y="-26023"/>
            <a:ext cx="9154605" cy="6865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059832" y="1772816"/>
            <a:ext cx="3887391" cy="3684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1046" r="872"/>
          <a:stretch/>
        </p:blipFill>
        <p:spPr>
          <a:xfrm>
            <a:off x="2051720" y="1268760"/>
            <a:ext cx="5256583" cy="46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1" y="0"/>
            <a:ext cx="9144000" cy="6858000"/>
          </a:xfrm>
          <a:prstGeom prst="rect">
            <a:avLst/>
          </a:prstGeom>
        </p:spPr>
      </p:pic>
      <p:sp>
        <p:nvSpPr>
          <p:cNvPr id="5122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621679" y="365919"/>
            <a:ext cx="7886700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1" hangingPunct="1"/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здоровья и ЗОЖ</a:t>
            </a:r>
          </a:p>
        </p:txBody>
      </p:sp>
      <p:sp>
        <p:nvSpPr>
          <p:cNvPr id="5123" name="Прямоуг. 5"/>
          <p:cNvSpPr>
            <a:spLocks noGrp="1" noChangeArrowheads="1"/>
          </p:cNvSpPr>
          <p:nvPr>
            <p:ph sz="half" idx="1"/>
          </p:nvPr>
        </p:nvSpPr>
        <p:spPr>
          <a:xfrm>
            <a:off x="829816" y="1688263"/>
            <a:ext cx="7992888" cy="40322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r>
              <a:rPr lang="ru-RU" altLang="ru-RU" sz="2400" dirty="0" smtClean="0"/>
              <a:t> – </a:t>
            </a:r>
            <a:r>
              <a:rPr lang="ru-RU" altLang="ru-RU" sz="2400" b="1" dirty="0" smtClean="0"/>
              <a:t>это важнейшая</a:t>
            </a:r>
            <a:r>
              <a:rPr lang="ru-RU" altLang="ru-RU" sz="2400" dirty="0" smtClean="0"/>
              <a:t>  </a:t>
            </a:r>
            <a:r>
              <a:rPr lang="ru-RU" altLang="ru-RU" sz="2400" b="1" dirty="0" smtClean="0"/>
              <a:t>потребность человека, определяющая способность его к труду и обеспечивающая гармоническое развитие личности. </a:t>
            </a:r>
            <a:endParaRPr lang="ru-RU" altLang="ru-RU" sz="2400" b="1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4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/>
          </a:p>
        </p:txBody>
      </p:sp>
      <p:sp>
        <p:nvSpPr>
          <p:cNvPr id="5124" name="Прямоуг. 9"/>
          <p:cNvSpPr>
            <a:spLocks noChangeArrowheads="1"/>
          </p:cNvSpPr>
          <p:nvPr/>
        </p:nvSpPr>
        <p:spPr bwMode="auto">
          <a:xfrm>
            <a:off x="5148263" y="1628775"/>
            <a:ext cx="30241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 </a:t>
            </a:r>
          </a:p>
          <a:p>
            <a:pPr algn="just" eaLnBrk="1" hangingPunct="1"/>
            <a:endParaRPr lang="ru-RU" altLang="ru-RU"/>
          </a:p>
          <a:p>
            <a:pPr algn="just" eaLnBrk="1" hangingPunct="1"/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13826"/>
            <a:ext cx="6878041" cy="2804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Пагубные привычки вредящие нашему здоровью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834" y="2348880"/>
            <a:ext cx="6372200" cy="36109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Прямоуг.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dirty="0" smtClean="0">
                <a:solidFill>
                  <a:schemeClr val="accent1"/>
                </a:solidFill>
              </a:rPr>
              <a:t/>
            </a:r>
            <a:br>
              <a:rPr lang="ru-RU" altLang="ru-RU" sz="3800" dirty="0" smtClean="0">
                <a:solidFill>
                  <a:schemeClr val="accent1"/>
                </a:solidFill>
              </a:rPr>
            </a:br>
            <a:endParaRPr lang="ru-RU" altLang="ru-RU" sz="3800" dirty="0" smtClean="0"/>
          </a:p>
        </p:txBody>
      </p:sp>
      <p:sp>
        <p:nvSpPr>
          <p:cNvPr id="7173" name="Прямоуг. 28"/>
          <p:cNvSpPr>
            <a:spLocks noChangeArrowheads="1"/>
          </p:cNvSpPr>
          <p:nvPr/>
        </p:nvSpPr>
        <p:spPr bwMode="auto">
          <a:xfrm>
            <a:off x="720080" y="1899990"/>
            <a:ext cx="52200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никотина особенно опасно в определенные периоды жизни - юность, старческий возраст, когда даже слабое возбуждающее действие нарушает нервную регуляцию. Особенно вреден никотин беременным, так как весом приводит к рождению слабых, с низким детей, и кормящим женщинам, так как повышает заболеваемость и смертность детей в первые годы жизни. Большинство же курильщиков удивительно бесцеремонны по отношению к окружающим.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62068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52603"/>
            <a:ext cx="2003847" cy="39527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Прямоуг. 5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261314"/>
            <a:ext cx="7906072" cy="51920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алкоголизме происходит поражение областей мозга, что несут ответственность за когнитивные процессы, а также поведение человека. Поэтому у алкоголика часто меняется настроение, утрачивается память, мышление затормаживается. Со временем происходит деградация личности.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провоцирует нарушение функциональности сердца и сосудов. У человека развивается боль в области сердца, нарушение кровообращения, одышка, перепады кровяного давления, аритмия. Все это может привести к острой сердечной недостаточности и летальному исходу. Часто развиваются патологии, связанные с данным органом.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алкоголиков часто происходит поражение легких, так как помимо спиртного, многие еще злоупотребляют никотином. Все токсины поступают через дыхательные пути в органы дыхания. Появляется кашель, одышка, снижаются защитные функции организма, что приводит к частому поражению вирусными и инфекционными заболеваниями.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страдает слизистый эпителий желудка. Тяжесть и глубина поражения зависит от периода злоупотребления спиртным. При хроническом алкоголизме развиваются патологии всех органов пищеварения. В лучшем случае наблюдается диарея или запоры, рвота, в худшем случае – язва желудка.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Нарушаются все функции печени, развивается жировая дистрофия органа, что не несет серьезной опасности, или белковая дистрофия, которая провоцирует гибель клеток. Нередко развивается гепатит, цирроз, что могут привести к летальному исходу. Почки. Нередко наблюдается развитие острой нефропатии, недостаточность почек, гломерулонефрит.</a:t>
            </a:r>
          </a:p>
          <a:p>
            <a:pPr>
              <a:lnSpc>
                <a:spcPct val="80000"/>
              </a:lnSpc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755" y="45762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" y="0"/>
            <a:ext cx="9296400" cy="6858000"/>
          </a:xfrm>
          <a:prstGeom prst="rect">
            <a:avLst/>
          </a:prstGeom>
        </p:spPr>
      </p:pic>
      <p:sp>
        <p:nvSpPr>
          <p:cNvPr id="9218" name="Прямоуг. 3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наркотиков, помимо психической и физической зависимости, всегда приводит к необратимому грубому нарушению жизнедеятельности организма и со­циальной деградации наркомана. Именно эти последствия составляют наибольшую опасность для здоровья и жизни человека.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4020" y="7079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40210"/>
            <a:ext cx="3577580" cy="3577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Прямоуг.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017963" cy="2908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организм получает энергии больше, чем расходует, то есть если мы получаем пищи больше, чем это необходимо для нормального развития человека, для работы и хорошего самочувствия, - мы полнеем. </a:t>
            </a:r>
          </a:p>
        </p:txBody>
      </p:sp>
      <p:sp>
        <p:nvSpPr>
          <p:cNvPr id="10245" name="Прямоуг. 18"/>
          <p:cNvSpPr>
            <a:spLocks noChangeArrowheads="1"/>
          </p:cNvSpPr>
          <p:nvPr/>
        </p:nvSpPr>
        <p:spPr bwMode="auto">
          <a:xfrm>
            <a:off x="914400" y="3694906"/>
            <a:ext cx="48958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более трети нашей страны, включая детей, имеет лишний вес. А причина одна - избыточное питание, что в итоге приводит к атеросклерозу, ишемической болезни сердца, гипертонии, сахарному диабету, целому ряду других недугов.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1359" y="6827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вес 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1721755"/>
            <a:ext cx="3014662" cy="3527201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685800" y="69726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</a:t>
            </a:r>
            <a:r>
              <a:rPr lang="ru-RU" altLang="ru-RU" sz="6000" dirty="0" smtClean="0">
                <a:solidFill>
                  <a:srgbClr val="FF00FF"/>
                </a:solidFill>
              </a:rPr>
              <a:t/>
            </a:r>
            <a:br>
              <a:rPr lang="ru-RU" altLang="ru-RU" sz="6000" dirty="0" smtClean="0">
                <a:solidFill>
                  <a:srgbClr val="FF00FF"/>
                </a:solidFill>
              </a:rPr>
            </a:br>
            <a:endParaRPr lang="ru-RU" altLang="ru-RU" sz="6000" dirty="0" smtClean="0">
              <a:solidFill>
                <a:srgbClr val="FF00FF"/>
              </a:solidFill>
            </a:endParaRPr>
          </a:p>
        </p:txBody>
      </p:sp>
      <p:sp>
        <p:nvSpPr>
          <p:cNvPr id="11267" name="Прямоуг. 5"/>
          <p:cNvSpPr>
            <a:spLocks noGrp="1" noChangeArrowheads="1"/>
          </p:cNvSpPr>
          <p:nvPr>
            <p:ph type="body" sz="half" idx="1"/>
          </p:nvPr>
        </p:nvSpPr>
        <p:spPr>
          <a:xfrm>
            <a:off x="744284" y="1268760"/>
            <a:ext cx="5051852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не маловажная составляющая здорового образа жизни. Важную роль в поддержании здорового образа жизни играет личная гигиена - комплекс правил, которые укрепляют и сохраняют здоровье человека. Личная гигиена - это разумное сочетание умственной и физической активности, умелое чередование отдыха и умственного и физического труда, соблюдение режима дня, чередования сна и бодрствования. К личной гигиене можно отнести гигиену кожи, гигиену зубов, гигиену волос, а также содержание в чистоте нижней и верхней одежды, обуви. Также необходимо уделять должное внимание гигиене жилища, где человек проводит большую часть жизни. Поэтому жилище (дом, квартира и т.п.) должно отвечать основным требованиям санитарно-гигиенических правил.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48" y="1531590"/>
            <a:ext cx="2965852" cy="400506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291" name="Прямоуг. 3"/>
          <p:cNvSpPr>
            <a:spLocks noGrp="1" noChangeArrowheads="1"/>
          </p:cNvSpPr>
          <p:nvPr>
            <p:ph idx="1"/>
          </p:nvPr>
        </p:nvSpPr>
        <p:spPr>
          <a:xfrm>
            <a:off x="647700" y="908720"/>
            <a:ext cx="8100764" cy="350770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двигательный режим - важнейшее условие здорового образа жизни. Его основу составляют систематические занятия физическими упражнениями и спортом, эффективно решающие задачи укрепления здоровья и развития физических способностей молодежи, сохранения здоровья и двигательных навыков, усиления профилактики неблагоприятных возрастных изменений. При этом физическая культура и спорт выступают как важнейшее средство воспитания.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4397474" cy="263848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8|0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946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Calibri</vt:lpstr>
      <vt:lpstr>Тема Office</vt:lpstr>
      <vt:lpstr>Здоровый образ  жизни</vt:lpstr>
      <vt:lpstr>Понятие здоровья и ЗОЖ</vt:lpstr>
      <vt:lpstr>Пагубные привычки вредящие нашему здоровью</vt:lpstr>
      <vt:lpstr> </vt:lpstr>
      <vt:lpstr>Презентация PowerPoint</vt:lpstr>
      <vt:lpstr>Презентация PowerPoint</vt:lpstr>
      <vt:lpstr>Презентация PowerPoint</vt:lpstr>
      <vt:lpstr>Гигиена </vt:lpstr>
      <vt:lpstr>Презентация PowerPoint</vt:lpstr>
      <vt:lpstr>Закаливание </vt:lpstr>
      <vt:lpstr>Основные правила закаливания организма</vt:lpstr>
      <vt:lpstr>Правильное питание</vt:lpstr>
      <vt:lpstr>Режим дня 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 жизни</dc:title>
  <dc:creator>лёха</dc:creator>
  <cp:lastModifiedBy>Настя</cp:lastModifiedBy>
  <cp:revision>19</cp:revision>
  <dcterms:created xsi:type="dcterms:W3CDTF">2005-05-15T08:46:08Z</dcterms:created>
  <dcterms:modified xsi:type="dcterms:W3CDTF">2020-04-30T13:21:34Z</dcterms:modified>
</cp:coreProperties>
</file>