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13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162" y="1547858"/>
            <a:ext cx="7555346" cy="1832650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мероприятие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«Императорский Царскосельский Лицей»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810331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1600" b="1" dirty="0" smtClean="0"/>
              <a:t>Цели: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познакомиться </a:t>
            </a:r>
            <a:r>
              <a:rPr lang="ru-RU" sz="1600" dirty="0"/>
              <a:t>с особенностями первого российского Лицея;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углубить </a:t>
            </a:r>
            <a:r>
              <a:rPr lang="ru-RU" sz="1600" dirty="0"/>
              <a:t>знание лицейской биографии А</a:t>
            </a:r>
            <a:r>
              <a:rPr lang="ru-RU" sz="1600" dirty="0" smtClean="0"/>
              <a:t>. С. Пушкина</a:t>
            </a:r>
            <a:r>
              <a:rPr lang="ru-RU" sz="1600" dirty="0"/>
              <a:t>, как самого важного периода формирования личности поэта;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способствовать </a:t>
            </a:r>
            <a:r>
              <a:rPr lang="ru-RU" sz="1600" dirty="0"/>
              <a:t>расширению кругозора и развитию интересов к русской истории и литературе.</a:t>
            </a:r>
          </a:p>
        </p:txBody>
      </p:sp>
      <p:pic>
        <p:nvPicPr>
          <p:cNvPr id="1028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2920134" cy="1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08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8567" y="284163"/>
            <a:ext cx="8586233" cy="63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145" y="0"/>
            <a:ext cx="86858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1362" y="0"/>
            <a:ext cx="9099638" cy="681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582" y="0"/>
            <a:ext cx="9183418" cy="681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950" y="0"/>
            <a:ext cx="9451550" cy="685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2" y="397932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Традиции образования в </a:t>
            </a:r>
            <a:r>
              <a:rPr lang="ru-RU" b="1" dirty="0" smtClean="0"/>
              <a:t>Лицее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5499" y="1502832"/>
            <a:ext cx="8127997" cy="4999568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главных задач лицейского образования – развить умственные способности, научить воспитанников самостоятельно мыслить. «Основное правило доброй методы или способа учения, – подчеркивалось в лицейском уставе, – состоит в том, чтобы не затемнять ума детей пространными изъяснениями, а возбуждать собственное его действие». Важнейшее место в программе обучения отводилось глубокому изучению российской истории. Развитие патриотических чувств тесно связывалось со знанием родной страны, ее прошлого, настоящего, будущего.</a:t>
            </a:r>
          </a:p>
          <a:p>
            <a:endParaRPr lang="ru-RU" dirty="0"/>
          </a:p>
        </p:txBody>
      </p:sp>
      <p:pic>
        <p:nvPicPr>
          <p:cNvPr id="4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ushkin.ru/images/pushkin/encycl/carskoselskiy-musey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5000"/>
            <a:ext cx="3616916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s://pushkin.ru/images/pushkin/encycl/carskoselskiy-musey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16101"/>
            <a:ext cx="359788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200" y="563032"/>
            <a:ext cx="11023599" cy="1976968"/>
          </a:xfrm>
        </p:spPr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 был закрытым воспитательным учебным заведением. Распорядок жизни здесь был строго регламентирован. Вставали воспитанники в шесть часов утра. В течение седьмого часа нужно было одеться, умыться, помолиться и повторить уроки. В семь часов начинались занятия, продолжавшиеся два часа.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544763"/>
            <a:ext cx="10642600" cy="375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601132"/>
            <a:ext cx="11061700" cy="18753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десятом часу лицеисты завтракали и совершали небольшую прогулку, после чего возвращались в класс, где занимались еще два часа. В двенадцать отправлялись на прогулку, по окончании которой повторяли уроки. Во втором часу обедали. После обеда – три часа занятий. В шестом – прогулка и гимнастические упражнения.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2474913"/>
            <a:ext cx="10439400" cy="356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571500"/>
            <a:ext cx="11366500" cy="26670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Занимались воспитанники в общей сложности семь часов в день. Часы занятий чередовались с отдыхом и прогулками. Прогулки совершались в любую погоду в Царскосельском саду. Отдых воспитанников – это занятия изящными искусствами и гимнастическими упражнениями. Среди физических упражнений в то время особенно популярны были плавание, верховая езда, фехтование, зимой – катание на коньках. Предметы, способствующие эстетическому развитию, – рисование, чистописание, музыка, пение – и сейчас есть в программе средней школы.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3068638"/>
            <a:ext cx="9974262" cy="345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2925232"/>
            <a:ext cx="10388600" cy="22817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 истории Седых Галина Васильевна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449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20" y="70504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19 октября - День рождения Царскосельского лицея.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9745" y="4939913"/>
            <a:ext cx="10545616" cy="50030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одна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знаковых дат в русской истории и культуре. </a:t>
            </a:r>
          </a:p>
        </p:txBody>
      </p:sp>
      <p:pic>
        <p:nvPicPr>
          <p:cNvPr id="2052" name="Picture 4" descr="Императорский Царскосельский лицей в Пушк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471" y="2172804"/>
            <a:ext cx="5745018" cy="260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2920134" cy="1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73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146" y="617296"/>
            <a:ext cx="10905835" cy="3188086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Легендарное образовательное учреждение в дворцово-парковом пригороде Санкт-Петербурга выпустило блестящую плеяду ученых, писателей, дипломатов, военачальников, составивших славу Отечества.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вместе вспомним имена самых выдающихся выпускников Царскосельского Лицея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Исторические сюжеты: Самые известные воспитанники Царскосельского Лиц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993" y="3084945"/>
            <a:ext cx="4260652" cy="3163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56" y="5003336"/>
            <a:ext cx="2920134" cy="1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77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646545"/>
            <a:ext cx="11074399" cy="3318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Владимир Дмитриевич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Вольховский</a:t>
            </a:r>
            <a:endParaRPr lang="ru-RU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Будущий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генерал-майор 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Вольховский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был лицеистом первого выпуска. </a:t>
            </a:r>
            <a:endParaRPr lang="ru-RU" dirty="0"/>
          </a:p>
        </p:txBody>
      </p:sp>
      <p:pic>
        <p:nvPicPr>
          <p:cNvPr id="4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амые известные выпускники Царскосельского лиц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27" y="1989111"/>
            <a:ext cx="3389746" cy="424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780" y="2378364"/>
            <a:ext cx="74537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YS Text Optional"/>
              </a:rPr>
              <a:t>Роста Вольховский был небольшого, но обладал сильным характером и несгибаемой волей. По окончании Лицея был замечен в организации «Священная артель» — ставшей предтечей группы декабристов, а также участвовал в совещаниях у Ивана Пущина и других членов тайного общества.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4520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Александр Михайлович Горчаков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Самые известные выпускники Царскосельского лице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35" y="1896229"/>
            <a:ext cx="2833465" cy="331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8377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Последнего канцлера Российской империи с юношеских лет отличали таланты, необходимые блестящему дипломату. Он был прекрасно образован, отличался великолепным знанием нескольких языков, остроумием и широтой кругозора. Кроме того, юный Горчаков был чрезвычайно честолюбив. Про себя молодого он вспоминал с иронией и утверждал, что был настолько честолюбив, что носил яд в кармане, если его обойдут местом.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90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47" y="335586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Иван Иванович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Пущин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Самые известные выпускники Царскосельского лице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23" y="2285999"/>
            <a:ext cx="2684500" cy="331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7999" y="2551837"/>
            <a:ext cx="80448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Декабрист Иван Пущин был одним из первых близких друзей Пушкина, с которым он делил комнату в Лицее. В будущем Иван Иванович стал декабристом и рассказывал своему товарищу о тайных обществах и вышедшей в свет книге «Горе от ума», которая тогда всколыхнула читающую Россию. 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56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2" y="582660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Александр Сергеевич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Пушкин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4" y="240143"/>
            <a:ext cx="2106992" cy="12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get-zen_doc/1131857/pub_5c4ee392c7776100ae887008_5c4ee3b0c7d9c800ac6b6c35/scale_24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53" y="2286000"/>
            <a:ext cx="3428308" cy="3265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9806" y="1517871"/>
            <a:ext cx="79193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Самый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известный и почитаемый выпускник, лицо Императорского Царскосельского лицея — Александр Сергеевич Пушкин. Еще при жизни поэта называли гением и негласно короновали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В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Лицей принимали всего тридцать воспитанников, а претендентов из детей родовитых дворян было много.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Отец Александра Сергеевича добился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того, что его сыну разрешили держать экзамен. Летом юный Пушкин выехал вместе с дядюшкой Василием Львовичем из Москвы в Петербург и, выдержав испытания, был принят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 Optional"/>
              </a:rPr>
              <a:t>Про то, каким учеником был Александр Сергеевич, вспоминали его друзья и преподаватели. Они подмечали, что Пушкин был рассеян, неусидчив и не проявлял никаких способностей к математике – поговаривали, что поэт даже плакал на задней парте, смотря на доску, где преподаватель писал цифры и примеры. Но даже несмотря на это, он отлично знал иностранные языки, любил историю и, самое главное, именно в Лицее открыл в себе талант к поэзии.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18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268" y="355598"/>
            <a:ext cx="9601196" cy="116840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ЦАРСКОСЕЛЬСКОГО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399" y="2727970"/>
            <a:ext cx="7425264" cy="3740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был стать первым образцом учебного заведения с европейским подходом к образованию, взращенному на русской почве. Царскосельский Императорский лицей, от прочих высших школ, отличался отсутствием физических наказаний, дружеским отношением между преподавателями и учениками, насыщенной учебной программой, рассчитанной на формирование личных взглядов и многим другим. Планировалось, что обучаться в лицее будут великие князья, младшие братья правящего царя, Николай и Михаил, но впоследствии им решили дать традиционное домашнее образование.</a:t>
            </a:r>
          </a:p>
        </p:txBody>
      </p:sp>
      <p:sp>
        <p:nvSpPr>
          <p:cNvPr id="6" name="AutoShape 3" descr="Александр Пушкин: судьбы лицейских друзей поэ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083"/>
            <a:ext cx="4216399" cy="236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133" y="1158310"/>
            <a:ext cx="1092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Царскосельский Императорский лицей был открыт в годы правления Александра I, а конкретнее, указ о его основании был подписан высочайшим соизволением в августе 1810 года. Основание высшего учебного учреждения пришлось на «либеральные годы» правления государя.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123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21732"/>
            <a:ext cx="10278531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ФАКТЫ ПРО ЦАРСКОСЕЛЬСКИЙ ЛИЦЕЙ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333" y="1380065"/>
            <a:ext cx="7831664" cy="33189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Императорский Царскосельский лицей (с 1843 года – Александровский лицей) – высшее учебное заведение в дореволюционной России, действовавшее в Царском Селе с 1811 по 1843 годы. Лицей был открыт 19 (31) октября 1811 года. Первоначально находился в ведении Министерства народного просвещения, в 1822 году переподчинен военному ведомству. В русской истории известен, в первую очередь, как школа, воспитавшая А.С. Пушкина.</a:t>
            </a:r>
            <a:endParaRPr lang="ru-RU" dirty="0"/>
          </a:p>
        </p:txBody>
      </p:sp>
      <p:pic>
        <p:nvPicPr>
          <p:cNvPr id="4" name="Picture 4" descr="Файл:Перо и чернильница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" y="101600"/>
            <a:ext cx="1841663" cy="10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раткий курс истории. Царскосельский лиц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22" y="4153762"/>
            <a:ext cx="3705111" cy="246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9 октября отмечается День Царскосельского лицея - Российское историческое  обще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64" y="1530879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01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732</TotalTime>
  <Words>639</Words>
  <Application>Microsoft Office PowerPoint</Application>
  <PresentationFormat>Произвольный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Внеклассное мероприятие  «Императорский Царскосельский Лицей»</vt:lpstr>
      <vt:lpstr>19 октября - День рождения Царскосельского лицея.</vt:lpstr>
      <vt:lpstr>Слайд 3</vt:lpstr>
      <vt:lpstr>Слайд 4</vt:lpstr>
      <vt:lpstr>Александр Михайлович Горчаков </vt:lpstr>
      <vt:lpstr>Иван Иванович Пущин</vt:lpstr>
      <vt:lpstr>Александр Сергеевич Пушкин</vt:lpstr>
      <vt:lpstr>ИСТОРИЯ ЦАРСКОСЕЛЬСКОГО ЛИЦЕЯ</vt:lpstr>
      <vt:lpstr>ФАКТЫ ПРО ЦАРСКОСЕЛЬСКИЙ ЛИЦЕЙ</vt:lpstr>
      <vt:lpstr>Слайд 10</vt:lpstr>
      <vt:lpstr>Слайд 11</vt:lpstr>
      <vt:lpstr>Слайд 12</vt:lpstr>
      <vt:lpstr>Слайд 13</vt:lpstr>
      <vt:lpstr>Слайд 14</vt:lpstr>
      <vt:lpstr>Традиции образования в Лицее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«Императорский Царскосельский Лицей»</dc:title>
  <dc:creator>Пользователь Windows</dc:creator>
  <cp:lastModifiedBy>Галина</cp:lastModifiedBy>
  <cp:revision>10</cp:revision>
  <dcterms:created xsi:type="dcterms:W3CDTF">2021-11-23T19:16:57Z</dcterms:created>
  <dcterms:modified xsi:type="dcterms:W3CDTF">2021-11-24T07:42:09Z</dcterms:modified>
</cp:coreProperties>
</file>