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9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118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70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7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10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51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9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2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8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5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0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8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9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907C2B-69D0-4E6F-A7FF-8EAD448F95FE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21D9E6-7F4C-46C2-817D-E593F461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1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09FF3-6497-4E9A-B169-F4E4864C1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015" y="1009118"/>
            <a:ext cx="7995969" cy="2567830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Кроль на спине </a:t>
            </a:r>
            <a:b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04AF10-A3AA-4BD4-843B-1AB4541A9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9637" y="3429000"/>
            <a:ext cx="8342142" cy="1174651"/>
          </a:xfrm>
        </p:spPr>
        <p:txBody>
          <a:bodyPr>
            <a:noAutofit/>
          </a:bodyPr>
          <a:lstStyle/>
          <a:p>
            <a:r>
              <a:rPr lang="ru-RU" sz="20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Паутова Анастасия Владимировна ГБОУ СОШ № 491 Красногвардейского р-на. г.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372107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8B822-B86C-4DC7-8680-0C3E5117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16" y="268711"/>
            <a:ext cx="10364451" cy="159617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плавания на спине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A2DA5-5DA0-4E17-8E8A-1DD09A4915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7644" y="1387759"/>
            <a:ext cx="9256854" cy="5470241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плавания на спине уменьшается нагрузка на позвоночник. Человек не прилагает особых усилий, но при этом улучшается кровообращение и расправляются межпозвоночные диски. Поэтому часто врачи рекомендуют людям с больным позвоночником плавать на спине.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улучшает кровообращение, что дает возможность предупредить развитие заболеваний сердечно-сосудистой системы.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на спине хороший способ сформировать фигуру и сбросить лишний вес. Во время занятий задействованы все группы мышц и тратиться большое количество энергии.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в бассейне на спине позволяет расслабиться после тяжелых трудовых будней, успокоиться и привести в норму нервную систему. Вода успокаивает и поднимает настроение. </a:t>
            </a:r>
          </a:p>
        </p:txBody>
      </p:sp>
    </p:spTree>
    <p:extLst>
      <p:ext uri="{BB962C8B-B14F-4D97-AF65-F5344CB8AC3E}">
        <p14:creationId xmlns:p14="http://schemas.microsoft.com/office/powerpoint/2010/main" val="376316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E608E-54B4-424E-9562-A1D65291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60" y="42206"/>
            <a:ext cx="10364451" cy="159617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кроля на спине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90CCC-61F3-4992-B611-558643AA8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846" y="1237956"/>
            <a:ext cx="9773606" cy="5620044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1900 года в программу соревнований был включен способ на спине в плавании на дистанции 100 м.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Олимпийских игр в 1912 году с результатом 1.21,2 сек. Гарри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Хэбнер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являющийся лучшим американским пловцом на спине.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1964 году на олимпийских играх в Токио дистанция 100 м на спине была заменена дистанцией 200 м , что изменило технику движений.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Рекорд Адольфа Кифера в плавании на спине на дистанции 100 м продержался в таблице мировых достижений 12 лет.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кроль на спине применяется в начальном обучении плаванию. Этому способствует благоприятное устойчивое положение тела и выполнение вдоха над водой, что облегчает условия дыхания.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931C18-1748-4851-84E3-C55D41C3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282" y="1237956"/>
            <a:ext cx="2464718" cy="33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3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A421-7C67-4BB3-8B8C-D2A1F89C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05156"/>
            <a:ext cx="10364451" cy="118449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кроля на спине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C589D-A7A3-4972-A35A-86CB9BD622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233" y="1410489"/>
            <a:ext cx="5182226" cy="3424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тела.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пловца в воде занимает вытянутое, почти горизонтальное до 90 градусов и хорошо обтекаемое положение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Плечевой пояс расположен несколько выше таза, таз и бедра находятся у поверхности воды.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атаки тела 6-10 градусов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Затылок пловца погружен в воду, уровень воды проходит примерно по линии ушей, лицо обращено вверх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3ABE56-13B3-4F7D-AFC0-AF1A55E3F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271" y="1716947"/>
            <a:ext cx="4464954" cy="342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9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B4D06-808F-4CF5-94E3-20829F70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кроля на спине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5B422-B7D8-4F42-BCF1-2893F06235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2708" y="1167617"/>
            <a:ext cx="6316394" cy="55567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ног кроль на спине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выполняют попеременные движения снизу-вверх (гребковое движение или «удар») и сверху-вниз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 движения бедер умеренная от 150 до 170 градусов , они удерживаются близко к поверхности воды.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сгибания ног в коленных суставах от 150 до 160 градусов, стопы больше погружаются под воду.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движения ног в кроле на спине: поддерживающая от движения ноги вниз, движущая при движении ноги вверх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уровновешивающая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согласовании движений рук и ног.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5B07BB-3762-4A86-AAF5-11FA7E45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652" y="952833"/>
            <a:ext cx="3049419" cy="536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6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182FE-FE8C-4CBA-AB28-2627F9C5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29468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кроля на спине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0851E0-E093-493E-847F-D02C566350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609" y="1294688"/>
            <a:ext cx="6804697" cy="55633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ног кроль на спине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цикл движения руками делят на фазы: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захват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подтягивание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отталкивание (гребковое движение)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выход руки из воды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Пронос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руки в воду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движений руками должно обеспечивать непрерывность гребковых движений: когда одна рука завершает гребок и выходит из воды, другая – входит в воду и начинает захват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467046-6708-4626-82D6-DED5769E4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5" y="1152168"/>
            <a:ext cx="4346918" cy="54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5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BD9BC-29F8-488D-8252-976F0E05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90" y="0"/>
            <a:ext cx="10364451" cy="159617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кроля на спине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12323C-04A9-4B61-B848-D860E3E234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2031" y="1596177"/>
            <a:ext cx="6457071" cy="46808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согласовывается с полным циклом движений одной рукой.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плавании на спине, дыхание значительно облегчено тем, что выдох производится над водой и без поворота головы.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выполняется через рот, выдох – через рот и нос.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«трехфазное» – вдох, задержка дыхания, энергичный выдох.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2EBFE3-6C37-4900-81AA-6E79A3B66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78" y="1779056"/>
            <a:ext cx="5003409" cy="40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0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F215D-5E87-4990-A7B8-32CE38F7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58" y="0"/>
            <a:ext cx="10364451" cy="159617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кроля на спине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AE25F-FE7C-4D6E-BC7D-308056CEF6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543" y="1326083"/>
            <a:ext cx="7934178" cy="5412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движений руками и ногами с дыханием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цикл движений приходятся гребок правой и левой рукой, шесть ударов ногами вверх — вниз, вдох и выдох.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движений руками и ногами подчиняется гребкам руками.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ногами выполняются ритмично и равномерно. 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Шестиударное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согласование движений рук и ног позволяет обеспечивать устойчивое положение продольной оси тела, совершать ритмичные и одинаковые повороты плеч вокруг продольной оси туловища, не вовлекая в это движение тазобедренные суставы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D687F7-5CCB-45FD-9538-ED1074217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08016" y="2502458"/>
            <a:ext cx="5271666" cy="29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7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C0154-3CC1-454B-A9BE-55E21F81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8712"/>
            <a:ext cx="10364451" cy="159617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значение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B718A-4897-4BDC-8609-74B1346DF1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660" y="1864889"/>
            <a:ext cx="6851593" cy="434222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соревнованиях разыгрываются медали на дистанциях: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и 200 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комбинированной эстафеты 4х100 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второй этап дистанции комплексного плавания 200 и 400 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FE2E6E-27C5-45EB-86C3-73185B6E4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946" y="1497980"/>
            <a:ext cx="4286582" cy="50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8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A7994-C1CB-4F71-ADE5-D130E3D2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0524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 из 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2CFDA9-D78B-4521-AC31-778281A656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1743" y="1505243"/>
            <a:ext cx="8145820" cy="5753686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команды стартера пловцы входят в воду, берутся прямыми руками за специальные поручни и занимают свои места лицом к стартовой тумбочке, упираясь ногами в стенку бассейна на 20-30 см ниже поверхности воды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команде (по стартовому сигналу) выполняется мах прямыми руками назад вверх, резко откинуть голову назад и сильно оттолкнуться ногами от стенки бассейна, прогибаясь в пояснице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полета в воздухе и непродолжительного скольжения на спине начинается движения ногами и выполняется первый гребок рукой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ногами выполняются кролем на спине или дельфином.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65A03C-6177-427C-BCCA-DAF101100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594" y="1328224"/>
            <a:ext cx="2640662" cy="508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283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280</TotalTime>
  <Words>713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Tw Cen MT</vt:lpstr>
      <vt:lpstr>Wingdings</vt:lpstr>
      <vt:lpstr>Капля</vt:lpstr>
      <vt:lpstr> Кроль на спине  </vt:lpstr>
      <vt:lpstr>История развития кроля на спине</vt:lpstr>
      <vt:lpstr>Техника кроля на спине</vt:lpstr>
      <vt:lpstr>Техника кроля на спине</vt:lpstr>
      <vt:lpstr>Техника кроля на спине</vt:lpstr>
      <vt:lpstr>Техника кроля на спине</vt:lpstr>
      <vt:lpstr>Техника кроля на спине</vt:lpstr>
      <vt:lpstr>Спортивное значение</vt:lpstr>
      <vt:lpstr>Старт из воды</vt:lpstr>
      <vt:lpstr>Польза плавания на спине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17</cp:revision>
  <dcterms:created xsi:type="dcterms:W3CDTF">2021-11-03T17:12:32Z</dcterms:created>
  <dcterms:modified xsi:type="dcterms:W3CDTF">2021-11-03T21:53:10Z</dcterms:modified>
</cp:coreProperties>
</file>