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0" r:id="rId3"/>
    <p:sldId id="271" r:id="rId4"/>
    <p:sldId id="263" r:id="rId5"/>
    <p:sldId id="264" r:id="rId6"/>
    <p:sldId id="265" r:id="rId7"/>
    <p:sldId id="266" r:id="rId8"/>
    <p:sldId id="267" r:id="rId9"/>
    <p:sldId id="269" r:id="rId10"/>
    <p:sldId id="268" r:id="rId11"/>
    <p:sldId id="260" r:id="rId12"/>
    <p:sldId id="261" r:id="rId13"/>
    <p:sldId id="258" r:id="rId14"/>
    <p:sldId id="259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1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2D3AB-A2F1-4BE1-A483-47E9E987C73E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68D93-3EE2-41D9-B9CB-A627E06386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2D3AB-A2F1-4BE1-A483-47E9E987C73E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68D93-3EE2-41D9-B9CB-A627E06386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2D3AB-A2F1-4BE1-A483-47E9E987C73E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68D93-3EE2-41D9-B9CB-A627E063868D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2D3AB-A2F1-4BE1-A483-47E9E987C73E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68D93-3EE2-41D9-B9CB-A627E063868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2D3AB-A2F1-4BE1-A483-47E9E987C73E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68D93-3EE2-41D9-B9CB-A627E06386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2D3AB-A2F1-4BE1-A483-47E9E987C73E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68D93-3EE2-41D9-B9CB-A627E063868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2D3AB-A2F1-4BE1-A483-47E9E987C73E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68D93-3EE2-41D9-B9CB-A627E06386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2D3AB-A2F1-4BE1-A483-47E9E987C73E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68D93-3EE2-41D9-B9CB-A627E06386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2D3AB-A2F1-4BE1-A483-47E9E987C73E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68D93-3EE2-41D9-B9CB-A627E06386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2D3AB-A2F1-4BE1-A483-47E9E987C73E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68D93-3EE2-41D9-B9CB-A627E063868D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2D3AB-A2F1-4BE1-A483-47E9E987C73E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68D93-3EE2-41D9-B9CB-A627E063868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B32D3AB-A2F1-4BE1-A483-47E9E987C73E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E168D93-3EE2-41D9-B9CB-A627E063868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8064896" cy="1800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Презентация     по</a:t>
            </a:r>
            <a:br>
              <a:rPr lang="ru-RU" dirty="0" smtClean="0"/>
            </a:br>
            <a:r>
              <a:rPr lang="ru-RU" dirty="0" smtClean="0"/>
              <a:t>ЖАНР ФОЛЬКЛОРА             ПОТЕШКИ         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5013176"/>
            <a:ext cx="3456384" cy="1152128"/>
          </a:xfrm>
        </p:spPr>
        <p:txBody>
          <a:bodyPr>
            <a:normAutofit/>
          </a:bodyPr>
          <a:lstStyle/>
          <a:p>
            <a:r>
              <a:rPr lang="ru-RU" dirty="0" smtClean="0"/>
              <a:t>Выполнила : Арутюнян М.К</a:t>
            </a:r>
          </a:p>
          <a:p>
            <a:r>
              <a:rPr lang="ru-RU" dirty="0" smtClean="0"/>
              <a:t>Проверка: </a:t>
            </a:r>
            <a:r>
              <a:rPr lang="ru-RU" dirty="0" err="1" smtClean="0"/>
              <a:t>Подшивалова</a:t>
            </a:r>
            <a:r>
              <a:rPr lang="ru-RU" dirty="0" smtClean="0"/>
              <a:t> Е,А           Группы 244 з 2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683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171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616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775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159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440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319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200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678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3953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045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73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3838"/>
            <a:ext cx="9753600" cy="730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712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554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41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68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</TotalTime>
  <Words>14</Words>
  <Application>Microsoft Office PowerPoint</Application>
  <PresentationFormat>Экран (4:3)</PresentationFormat>
  <Paragraphs>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Презентация     по ЖАНР ФОЛЬКЛОРА             ПОТЕШКИ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   по Игровой деятельности</dc:title>
  <dc:creator>lenovo</dc:creator>
  <cp:lastModifiedBy>lenovo</cp:lastModifiedBy>
  <cp:revision>7</cp:revision>
  <dcterms:created xsi:type="dcterms:W3CDTF">2021-11-25T12:23:56Z</dcterms:created>
  <dcterms:modified xsi:type="dcterms:W3CDTF">2021-11-25T13:39:38Z</dcterms:modified>
</cp:coreProperties>
</file>