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A9BDD7-2BFA-4DE9-B129-A3E0D79D3304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D0DEF8-890D-4259-867D-132DC81F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9BDD7-2BFA-4DE9-B129-A3E0D79D3304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DEF8-890D-4259-867D-132DC81F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9BDD7-2BFA-4DE9-B129-A3E0D79D3304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DEF8-890D-4259-867D-132DC81F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9BDD7-2BFA-4DE9-B129-A3E0D79D3304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DEF8-890D-4259-867D-132DC81F1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9BDD7-2BFA-4DE9-B129-A3E0D79D3304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DEF8-890D-4259-867D-132DC81F1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9BDD7-2BFA-4DE9-B129-A3E0D79D3304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DEF8-890D-4259-867D-132DC81F1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9BDD7-2BFA-4DE9-B129-A3E0D79D3304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DEF8-890D-4259-867D-132DC81F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9BDD7-2BFA-4DE9-B129-A3E0D79D3304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DEF8-890D-4259-867D-132DC81F1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9BDD7-2BFA-4DE9-B129-A3E0D79D3304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DEF8-890D-4259-867D-132DC81F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A9BDD7-2BFA-4DE9-B129-A3E0D79D3304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DEF8-890D-4259-867D-132DC81F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A9BDD7-2BFA-4DE9-B129-A3E0D79D3304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D0DEF8-890D-4259-867D-132DC81F1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A9BDD7-2BFA-4DE9-B129-A3E0D79D3304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D0DEF8-890D-4259-867D-132DC81F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40324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ОСОБЕННОСТИ ПЕДАГОГИЧЕСКОЙ ДИАГНОСТИКИ ПО ВЫЯВЛЕНИЮ ДЕТЕЙ С ОВЗ 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6021288"/>
            <a:ext cx="7704856" cy="576063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Дмитриева Наталья Юрьевна, учитель-логопед </a:t>
            </a:r>
            <a:r>
              <a:rPr lang="ru-RU" sz="1400" dirty="0" err="1" smtClean="0"/>
              <a:t>Белорецкой</a:t>
            </a:r>
            <a:r>
              <a:rPr lang="ru-RU" sz="1400" dirty="0" smtClean="0"/>
              <a:t> ЗПМПК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68052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21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55555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Длительное наблюдение, включая моделирование проблемных ситуаций. </a:t>
            </a:r>
          </a:p>
          <a:p>
            <a:pPr algn="just">
              <a:lnSpc>
                <a:spcPct val="210000"/>
              </a:lnSpc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Фиксация полученных данных в диагностических листах или дневниках наблюдений. </a:t>
            </a:r>
          </a:p>
          <a:p>
            <a:pPr algn="just">
              <a:lnSpc>
                <a:spcPct val="210000"/>
              </a:lnSpc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Осмысление полученной информации и проверка выявленных фактов через повторное воспроизведение ситуаций, собеседование с другими педагогами, работающими с ребёнком, с его родителями.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31224" cy="724942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1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действий воспитателя </a:t>
            </a:r>
            <a:r>
              <a:rPr lang="ru-RU" sz="31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раннему выявлению детей с отклонениями в развитии </a:t>
            </a:r>
            <a:r>
              <a:rPr lang="ru-RU" sz="44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44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848872" cy="53285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Формулировка выводов и анализ выявленных проблем в педагогической характеристике.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Обращение к председателю консилиума ДОУ с просьбой обследовать ребёнка специалистами консилиума.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Обеспечение явки родителей на заседание консилиума, знакомство их с характеристикой.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Составление плана мероприятий по реализации рекомендаций консилиума.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45861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Повторное представление ребёнка на заседание консилиума ДОУ после оказания ему коррекционной педагогической, психологической, логопедической помощи в срок, установленный консилиумом. 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Консилиум может принять решение о направлении ребёнка на диагностическое обследование в ПМПК без промежуточной коррекционной работы в учреждении в том случае, если выявлены глубокие отклонения от возрастной нормы или приближается срок школьного обучения. 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76672"/>
            <a:ext cx="8136904" cy="5904656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Решение консилиума не является законным, если на заседании не присутствовали родители.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обращения в ПМПК родители получают в ДОУ с указанием даты, заверенные подписью заведующей и печатью ДОУ:</a:t>
            </a:r>
          </a:p>
          <a:p>
            <a:pPr marL="566928" indent="-457200" algn="just">
              <a:lnSpc>
                <a:spcPct val="200000"/>
              </a:lnSpc>
              <a:buFont typeface="+mj-lt"/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психолого-педагогическую характеристику;</a:t>
            </a:r>
          </a:p>
          <a:p>
            <a:pPr marL="566928" indent="-457200" algn="just">
              <a:lnSpc>
                <a:spcPct val="200000"/>
              </a:lnSpc>
              <a:buFont typeface="+mj-lt"/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выписку из решения консилиума;</a:t>
            </a:r>
          </a:p>
          <a:p>
            <a:pPr marL="566928" indent="-457200" algn="just">
              <a:lnSpc>
                <a:spcPct val="200000"/>
              </a:lnSpc>
              <a:buFont typeface="+mj-lt"/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направление. </a:t>
            </a:r>
            <a:r>
              <a:rPr lang="ru-RU" sz="2000" dirty="0" smtClean="0"/>
              <a:t> </a:t>
            </a:r>
          </a:p>
          <a:p>
            <a:pPr marL="566928" indent="-4572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Выписка в обязательном порядке содержит цель представления ребёнка на комплексное обследование в ПМПК. </a:t>
            </a:r>
          </a:p>
          <a:p>
            <a:pPr marL="566928" indent="-457200" algn="just">
              <a:lnSpc>
                <a:spcPct val="200000"/>
              </a:lnSpc>
              <a:buFont typeface="+mj-lt"/>
              <a:buAutoNum type="arabicParenR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6048672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Представления узких специалистов логопеда, психолога ДОУ должны содержать исчерпывающую информацию о продолжительности и результативности проводимой с ребёнком коррекционной работы.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163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ОСОБЕННОСТИ ПЕДАГОГИЧЕСКОЙ ДИАГНОСТИКИ ПО ВЫЯВЛЕНИЮ ДЕТЕЙ С ОВЗ В ДОУ</vt:lpstr>
      <vt:lpstr>Алгоритм действий воспитателя  по раннему выявлению детей с отклонениями в развитии 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ПЕДАГОГИЧЕСКОЙ ДИАГНОСТИКИ ПО ВЫЯВЛЕНИЮ ДЕТЕЙ С ОВЗ В ДОУ</dc:title>
  <dc:creator>наташа</dc:creator>
  <cp:lastModifiedBy>Игнат</cp:lastModifiedBy>
  <cp:revision>7</cp:revision>
  <dcterms:created xsi:type="dcterms:W3CDTF">2019-03-12T04:12:06Z</dcterms:created>
  <dcterms:modified xsi:type="dcterms:W3CDTF">2021-11-08T12:19:03Z</dcterms:modified>
</cp:coreProperties>
</file>