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C3FC-A511-4B5A-B9B0-A91FB05B921D}" type="datetimeFigureOut">
              <a:rPr lang="ru-RU" smtClean="0"/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2C8C-D0A8-49EC-8268-583CBB0ACE29}" type="slidenum">
              <a:rPr lang="ru-RU" smtClean="0"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C3FC-A511-4B5A-B9B0-A91FB05B92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2C8C-D0A8-49EC-8268-583CBB0ACE2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C3FC-A511-4B5A-B9B0-A91FB05B92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2C8C-D0A8-49EC-8268-583CBB0ACE2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C3FC-A511-4B5A-B9B0-A91FB05B92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2C8C-D0A8-49EC-8268-583CBB0ACE2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C3FC-A511-4B5A-B9B0-A91FB05B92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2C8C-D0A8-49EC-8268-583CBB0ACE29}" type="slidenum">
              <a:rPr lang="ru-RU" smtClean="0"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C3FC-A511-4B5A-B9B0-A91FB05B92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2C8C-D0A8-49EC-8268-583CBB0ACE2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C3FC-A511-4B5A-B9B0-A91FB05B921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2C8C-D0A8-49EC-8268-583CBB0ACE2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C3FC-A511-4B5A-B9B0-A91FB05B921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2C8C-D0A8-49EC-8268-583CBB0ACE2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C3FC-A511-4B5A-B9B0-A91FB05B921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2C8C-D0A8-49EC-8268-583CBB0ACE2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C3FC-A511-4B5A-B9B0-A91FB05B92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2C8C-D0A8-49EC-8268-583CBB0ACE2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C3FC-A511-4B5A-B9B0-A91FB05B92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06E2C8C-D0A8-49EC-8268-583CBB0ACE29}" type="slidenum">
              <a:rPr lang="ru-RU" smtClean="0"/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93C3FC-A511-4B5A-B9B0-A91FB05B921D}" type="datetimeFigureOut">
              <a:rPr lang="ru-RU" smtClean="0"/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6E2C8C-D0A8-49EC-8268-583CBB0ACE29}" type="slidenum">
              <a:rPr lang="ru-RU" smtClean="0"/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2352" y="2143116"/>
            <a:ext cx="7851648" cy="1828800"/>
          </a:xfrm>
        </p:spPr>
        <p:txBody>
          <a:bodyPr/>
          <a:lstStyle/>
          <a:p>
            <a:r>
              <a:rPr lang="ru-RU" dirty="0" smtClean="0"/>
              <a:t>«Новый стиль</a:t>
            </a:r>
            <a:br>
              <a:rPr lang="ru-RU" dirty="0" smtClean="0"/>
            </a:br>
            <a:r>
              <a:rPr lang="ru-RU" dirty="0" smtClean="0"/>
              <a:t> жизни»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9304" y="4714884"/>
            <a:ext cx="7854696" cy="1752600"/>
          </a:xfrm>
        </p:spPr>
        <p:txBody>
          <a:bodyPr/>
          <a:lstStyle/>
          <a:p>
            <a:pPr algn="l"/>
            <a:r>
              <a:rPr lang="ru-RU" dirty="0" smtClean="0"/>
              <a:t>Государственное бюджетное профессиональное образовательное учреждение Воронежской области «Воронежский колледж сварки и промышленных технологий»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71802" y="0"/>
            <a:ext cx="4714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Волонтерский отряд </a:t>
            </a:r>
            <a:endParaRPr lang="ru-RU" sz="5400" dirty="0"/>
          </a:p>
        </p:txBody>
      </p:sp>
      <p:pic>
        <p:nvPicPr>
          <p:cNvPr id="5" name="Рисунок 4" descr="12GvdQwk77s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3143236" cy="41909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ru-RU" dirty="0" smtClean="0"/>
              <a:t>Давайте знакомиться!</a:t>
            </a:r>
            <a:endParaRPr lang="ru-RU" dirty="0"/>
          </a:p>
        </p:txBody>
      </p:sp>
      <p:pic>
        <p:nvPicPr>
          <p:cNvPr id="4" name="Содержимое 3" descr="FAEX2O_s62M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4282" y="1928802"/>
            <a:ext cx="5864801" cy="4389437"/>
          </a:xfrm>
        </p:spPr>
      </p:pic>
      <p:sp>
        <p:nvSpPr>
          <p:cNvPr id="5" name="TextBox 4"/>
          <p:cNvSpPr txBox="1"/>
          <p:nvPr/>
        </p:nvSpPr>
        <p:spPr>
          <a:xfrm>
            <a:off x="6429388" y="2214554"/>
            <a:ext cx="22860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нашем колледже всегда работал активный отряд волонтеров. Мы охватываем различные направления, и конечно, одним из главных является экологическое </a:t>
            </a:r>
            <a:r>
              <a:rPr lang="ru-RU" dirty="0" err="1" smtClean="0"/>
              <a:t>волонтерство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Начни с себя!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4348" y="2286000"/>
            <a:ext cx="2743200" cy="457200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считаем,  что Мир необходимо менять с себя! В нашей волонтерской программе, в первую очередь, стояла задача привлечь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внимимание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можно  большего числа «союзников»!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Разработали буклеты «Экологическая культура», собрали команду!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vjDUz6cowAs.jpg"/>
          <p:cNvPicPr>
            <a:picLocks noGrp="1" noChangeAspect="1"/>
          </p:cNvPicPr>
          <p:nvPr>
            <p:ph sz="half" idx="1"/>
          </p:nvPr>
        </p:nvPicPr>
        <p:blipFill>
          <a:blip r:embed="rId1" cstate="print"/>
          <a:stretch>
            <a:fillRect/>
          </a:stretch>
        </p:blipFill>
        <p:spPr>
          <a:xfrm>
            <a:off x="3575050" y="2045493"/>
            <a:ext cx="5111750" cy="383381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286676" cy="1162050"/>
          </a:xfrm>
        </p:spPr>
        <p:txBody>
          <a:bodyPr/>
          <a:lstStyle/>
          <a:p>
            <a:pPr algn="ctr"/>
            <a:r>
              <a:rPr lang="ru-RU" sz="4400" b="1" dirty="0" smtClean="0"/>
              <a:t>Больше информации!</a:t>
            </a:r>
            <a:endParaRPr lang="ru-RU" sz="4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7672414" cy="4572000"/>
          </a:xfrm>
        </p:spPr>
        <p:txBody>
          <a:bodyPr/>
          <a:lstStyle/>
          <a:p>
            <a:r>
              <a:rPr lang="ru-RU" dirty="0" smtClean="0"/>
              <a:t>	</a:t>
            </a:r>
            <a:r>
              <a:rPr lang="ru-RU" sz="2000" dirty="0" smtClean="0"/>
              <a:t>Наши преподаватели решили нам помочь и провели классные часы и «зеленые» уроки.</a:t>
            </a:r>
            <a:endParaRPr lang="ru-RU" sz="2000" dirty="0" smtClean="0"/>
          </a:p>
          <a:p>
            <a:r>
              <a:rPr lang="ru-RU" dirty="0" smtClean="0"/>
              <a:t>	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HWEonAXZg6o.jpg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285852" y="2357430"/>
            <a:ext cx="6000792" cy="435771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Раздельный сбор мусора!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	Может каждый! В колледже мы организовали раздельный сбор мусора. 	Отсортированный мусор  реализуем на вторичную переработку. 	</a:t>
            </a:r>
            <a:endParaRPr lang="ru-RU" dirty="0" smtClean="0"/>
          </a:p>
          <a:p>
            <a:r>
              <a:rPr lang="ru-RU" dirty="0" smtClean="0"/>
              <a:t>	</a:t>
            </a:r>
            <a:r>
              <a:rPr lang="ru-RU" dirty="0" smtClean="0"/>
              <a:t>Отличная идея, не правда ли!?</a:t>
            </a:r>
            <a:endParaRPr lang="ru-RU" dirty="0"/>
          </a:p>
        </p:txBody>
      </p:sp>
      <p:pic>
        <p:nvPicPr>
          <p:cNvPr id="5" name="Содержимое 4" descr="kLsujgrS7Y0.jpg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357686" y="428604"/>
            <a:ext cx="4500594" cy="6008209"/>
          </a:xfrm>
        </p:spPr>
      </p:pic>
      <p:pic>
        <p:nvPicPr>
          <p:cNvPr id="6" name="Рисунок 5" descr="vaPJoXssav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786190"/>
            <a:ext cx="3418292" cy="25610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0"/>
            <a:ext cx="2743200" cy="1162050"/>
          </a:xfrm>
        </p:spPr>
        <p:txBody>
          <a:bodyPr/>
          <a:lstStyle/>
          <a:p>
            <a:pPr algn="ctr"/>
            <a:r>
              <a:rPr lang="ru-RU" sz="4800" b="1" dirty="0" smtClean="0"/>
              <a:t>Традиции </a:t>
            </a:r>
            <a:endParaRPr lang="ru-RU" sz="4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2910" y="1428736"/>
            <a:ext cx="7458100" cy="4572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Субботники для нас уже традиция!</a:t>
            </a:r>
            <a:endParaRPr lang="ru-RU" sz="2000" dirty="0"/>
          </a:p>
        </p:txBody>
      </p:sp>
      <p:pic>
        <p:nvPicPr>
          <p:cNvPr id="7" name="Содержимое 6" descr="rITD07AmHxc.jpg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643438" y="2000240"/>
            <a:ext cx="4672149" cy="3500462"/>
          </a:xfrm>
        </p:spPr>
      </p:pic>
      <p:pic>
        <p:nvPicPr>
          <p:cNvPr id="8" name="Рисунок 7" descr="vl-jr-InZW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0240"/>
            <a:ext cx="4767499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wGAT_L1GD4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57158" y="2643182"/>
            <a:ext cx="4964016" cy="3719135"/>
          </a:xfrm>
        </p:spPr>
      </p:pic>
      <p:pic>
        <p:nvPicPr>
          <p:cNvPr id="5" name="Рисунок 4" descr="ST9FyiyK4z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142852"/>
            <a:ext cx="4958198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/>
              <a:t>Больше зелени!</a:t>
            </a:r>
            <a:endParaRPr lang="ru-RU" sz="4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i="1" dirty="0" smtClean="0"/>
              <a:t>Сделай мир ярче – высади дерево! На территории колледжа мы высадили молодые саженцы. Они  все прижились и окрепли. Сейчас наша территория стала еще ярче!</a:t>
            </a:r>
            <a:endParaRPr lang="ru-RU" sz="2400" i="1" dirty="0"/>
          </a:p>
        </p:txBody>
      </p:sp>
      <p:pic>
        <p:nvPicPr>
          <p:cNvPr id="5" name="Содержимое 4" descr="zr4lVNENgZg.jpg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575050" y="2045493"/>
            <a:ext cx="5111750" cy="383381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Ваше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А мы продолжаем начатое!</a:t>
            </a:r>
            <a:endParaRPr lang="ru-RU" dirty="0"/>
          </a:p>
        </p:txBody>
      </p:sp>
      <p:pic>
        <p:nvPicPr>
          <p:cNvPr id="4" name="Рисунок 3" descr="V13gkY3zOAw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7422" y="2571744"/>
            <a:ext cx="4693348" cy="351634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1144</Words>
  <Application>WPS Presentation</Application>
  <PresentationFormat>Экран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SimSun</vt:lpstr>
      <vt:lpstr>Wingdings</vt:lpstr>
      <vt:lpstr>Wingdings 2</vt:lpstr>
      <vt:lpstr>Times New Roman</vt:lpstr>
      <vt:lpstr>Constantia</vt:lpstr>
      <vt:lpstr>Calibri</vt:lpstr>
      <vt:lpstr>Microsoft YaHei</vt:lpstr>
      <vt:lpstr>Arial Unicode MS</vt:lpstr>
      <vt:lpstr>Поток</vt:lpstr>
      <vt:lpstr>«Новый стиль  жизни»</vt:lpstr>
      <vt:lpstr>Давайте знакомиться!</vt:lpstr>
      <vt:lpstr>Начни с себя!</vt:lpstr>
      <vt:lpstr>Больше информации!</vt:lpstr>
      <vt:lpstr>Раздельный сбор мусора!</vt:lpstr>
      <vt:lpstr>Традиции </vt:lpstr>
      <vt:lpstr>PowerPoint 演示文稿</vt:lpstr>
      <vt:lpstr>Больше зелени!</vt:lpstr>
      <vt:lpstr>Спасибо за Ваше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«Новый стиль  жизни»</dc:title>
  <dc:creator>Волкодав</dc:creator>
  <cp:lastModifiedBy>Ультра</cp:lastModifiedBy>
  <cp:revision>4</cp:revision>
  <dcterms:created xsi:type="dcterms:W3CDTF">2020-09-30T18:07:00Z</dcterms:created>
  <dcterms:modified xsi:type="dcterms:W3CDTF">2021-10-31T18:17:59Z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7404797F1E1C43B4919399EE5757895F</vt:lpwstr>
  </property>
  <property fmtid="{D5CDD505-2E9C-101B-9397-08002B2CF9AE}" pid="3" name="KSOProductBuildVer">
    <vt:lpwstr>1049-11.2.0.10351</vt:lpwstr>
  </property>
</Properties>
</file>