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81" r:id="rId9"/>
    <p:sldId id="262" r:id="rId10"/>
    <p:sldId id="263" r:id="rId11"/>
    <p:sldId id="282" r:id="rId12"/>
    <p:sldId id="283" r:id="rId13"/>
    <p:sldId id="267" r:id="rId14"/>
    <p:sldId id="284" r:id="rId15"/>
    <p:sldId id="268" r:id="rId16"/>
    <p:sldId id="270" r:id="rId17"/>
    <p:sldId id="271" r:id="rId18"/>
    <p:sldId id="272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14/10/21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14/10/21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14/10/21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14/10/21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14/10/21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14/10/21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14/10/21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14/10/21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14/10/21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14/10/21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14/10/21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14/10/21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458200" cy="40324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Литературно-музыкальная композиция посвященное творчеству </a:t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Сергея Есенина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1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8943492" cy="6120679"/>
          </a:xfrm>
        </p:spPr>
      </p:pic>
    </p:spTree>
    <p:extLst>
      <p:ext uri="{BB962C8B-B14F-4D97-AF65-F5344CB8AC3E}">
        <p14:creationId xmlns:p14="http://schemas.microsoft.com/office/powerpoint/2010/main" val="32335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663"/>
            <a:ext cx="6792664" cy="6885974"/>
          </a:xfrm>
        </p:spPr>
      </p:pic>
    </p:spTree>
    <p:extLst>
      <p:ext uri="{BB962C8B-B14F-4D97-AF65-F5344CB8AC3E}">
        <p14:creationId xmlns:p14="http://schemas.microsoft.com/office/powerpoint/2010/main" val="20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76456" cy="6507342"/>
          </a:xfrm>
        </p:spPr>
      </p:pic>
    </p:spTree>
    <p:extLst>
      <p:ext uri="{BB962C8B-B14F-4D97-AF65-F5344CB8AC3E}">
        <p14:creationId xmlns:p14="http://schemas.microsoft.com/office/powerpoint/2010/main" val="1393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4" y="1988840"/>
            <a:ext cx="8451569" cy="475400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t="30049" r="39403" b="2488"/>
          <a:stretch/>
        </p:blipFill>
        <p:spPr>
          <a:xfrm>
            <a:off x="3490969" y="764702"/>
            <a:ext cx="2520280" cy="28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" y="332656"/>
            <a:ext cx="9118133" cy="6081724"/>
          </a:xfrm>
        </p:spPr>
      </p:pic>
    </p:spTree>
    <p:extLst>
      <p:ext uri="{BB962C8B-B14F-4D97-AF65-F5344CB8AC3E}">
        <p14:creationId xmlns:p14="http://schemas.microsoft.com/office/powerpoint/2010/main" val="27150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91867" cy="5819477"/>
          </a:xfrm>
        </p:spPr>
      </p:pic>
    </p:spTree>
    <p:extLst>
      <p:ext uri="{BB962C8B-B14F-4D97-AF65-F5344CB8AC3E}">
        <p14:creationId xmlns:p14="http://schemas.microsoft.com/office/powerpoint/2010/main" val="18726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712968" cy="6534726"/>
          </a:xfrm>
        </p:spPr>
      </p:pic>
    </p:spTree>
    <p:extLst>
      <p:ext uri="{BB962C8B-B14F-4D97-AF65-F5344CB8AC3E}">
        <p14:creationId xmlns:p14="http://schemas.microsoft.com/office/powerpoint/2010/main" val="24098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704856" cy="6564832"/>
          </a:xfrm>
        </p:spPr>
      </p:pic>
    </p:spTree>
    <p:extLst>
      <p:ext uri="{BB962C8B-B14F-4D97-AF65-F5344CB8AC3E}">
        <p14:creationId xmlns:p14="http://schemas.microsoft.com/office/powerpoint/2010/main" val="3066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76456" cy="6503005"/>
          </a:xfrm>
        </p:spPr>
      </p:pic>
    </p:spTree>
    <p:extLst>
      <p:ext uri="{BB962C8B-B14F-4D97-AF65-F5344CB8AC3E}">
        <p14:creationId xmlns:p14="http://schemas.microsoft.com/office/powerpoint/2010/main" val="5487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509915" cy="6264696"/>
          </a:xfrm>
        </p:spPr>
      </p:pic>
    </p:spTree>
    <p:extLst>
      <p:ext uri="{BB962C8B-B14F-4D97-AF65-F5344CB8AC3E}">
        <p14:creationId xmlns:p14="http://schemas.microsoft.com/office/powerpoint/2010/main" val="29842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Сергей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есенин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– душа русского народа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809565" cy="4955381"/>
          </a:xfrm>
        </p:spPr>
      </p:pic>
    </p:spTree>
    <p:extLst>
      <p:ext uri="{BB962C8B-B14F-4D97-AF65-F5344CB8AC3E}">
        <p14:creationId xmlns:p14="http://schemas.microsoft.com/office/powerpoint/2010/main" val="855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4968552" cy="6624737"/>
          </a:xfrm>
        </p:spPr>
      </p:pic>
    </p:spTree>
    <p:extLst>
      <p:ext uri="{BB962C8B-B14F-4D97-AF65-F5344CB8AC3E}">
        <p14:creationId xmlns:p14="http://schemas.microsoft.com/office/powerpoint/2010/main" val="26525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99378" cy="6110678"/>
          </a:xfrm>
        </p:spPr>
      </p:pic>
    </p:spTree>
    <p:extLst>
      <p:ext uri="{BB962C8B-B14F-4D97-AF65-F5344CB8AC3E}">
        <p14:creationId xmlns:p14="http://schemas.microsoft.com/office/powerpoint/2010/main" val="32347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624736" cy="6624736"/>
          </a:xfrm>
        </p:spPr>
      </p:pic>
    </p:spTree>
    <p:extLst>
      <p:ext uri="{BB962C8B-B14F-4D97-AF65-F5344CB8AC3E}">
        <p14:creationId xmlns:p14="http://schemas.microsoft.com/office/powerpoint/2010/main" val="29152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Гой ты , </a:t>
            </a:r>
            <a:r>
              <a:rPr lang="ru-RU" sz="54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русь</a:t>
            </a:r>
            <a:r>
              <a:rPr lang="ru-RU" sz="5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моя родная</a:t>
            </a:r>
            <a:endParaRPr lang="ru-RU" sz="5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31955"/>
            <a:ext cx="5256584" cy="5822954"/>
          </a:xfrm>
        </p:spPr>
      </p:pic>
    </p:spTree>
    <p:extLst>
      <p:ext uri="{BB962C8B-B14F-4D97-AF65-F5344CB8AC3E}">
        <p14:creationId xmlns:p14="http://schemas.microsoft.com/office/powerpoint/2010/main" val="26922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534726"/>
          </a:xfrm>
        </p:spPr>
      </p:pic>
    </p:spTree>
    <p:extLst>
      <p:ext uri="{BB962C8B-B14F-4D97-AF65-F5344CB8AC3E}">
        <p14:creationId xmlns:p14="http://schemas.microsoft.com/office/powerpoint/2010/main" val="38800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0" y="476672"/>
            <a:ext cx="8758312" cy="5819477"/>
          </a:xfrm>
        </p:spPr>
      </p:pic>
    </p:spTree>
    <p:extLst>
      <p:ext uri="{BB962C8B-B14F-4D97-AF65-F5344CB8AC3E}">
        <p14:creationId xmlns:p14="http://schemas.microsoft.com/office/powerpoint/2010/main" val="42613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" y="260648"/>
            <a:ext cx="9109808" cy="6050431"/>
          </a:xfrm>
        </p:spPr>
      </p:pic>
    </p:spTree>
    <p:extLst>
      <p:ext uri="{BB962C8B-B14F-4D97-AF65-F5344CB8AC3E}">
        <p14:creationId xmlns:p14="http://schemas.microsoft.com/office/powerpoint/2010/main" val="30933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0" y="404664"/>
            <a:ext cx="8813779" cy="6120680"/>
          </a:xfrm>
        </p:spPr>
      </p:pic>
    </p:spTree>
    <p:extLst>
      <p:ext uri="{BB962C8B-B14F-4D97-AF65-F5344CB8AC3E}">
        <p14:creationId xmlns:p14="http://schemas.microsoft.com/office/powerpoint/2010/main" val="6764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48249" cy="6038702"/>
          </a:xfrm>
        </p:spPr>
      </p:pic>
    </p:spTree>
    <p:extLst>
      <p:ext uri="{BB962C8B-B14F-4D97-AF65-F5344CB8AC3E}">
        <p14:creationId xmlns:p14="http://schemas.microsoft.com/office/powerpoint/2010/main" val="14852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414</TotalTime>
  <Words>17</Words>
  <Application>Microsoft Office PowerPoint</Application>
  <PresentationFormat>Экран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Литературно-музыкальная композиция посвященное творчеству  Сергея Есенина</vt:lpstr>
      <vt:lpstr>Сергей есенин – душа русского народа</vt:lpstr>
      <vt:lpstr>Презентация PowerPoint</vt:lpstr>
      <vt:lpstr>Гой ты , русь, моя родная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25 Филиал 1 этаж</dc:creator>
  <cp:lastModifiedBy>25 Филиал 1 этаж</cp:lastModifiedBy>
  <cp:revision>10</cp:revision>
  <dcterms:created xsi:type="dcterms:W3CDTF">2021-10-13T10:52:41Z</dcterms:created>
  <dcterms:modified xsi:type="dcterms:W3CDTF">2021-10-14T10:57:43Z</dcterms:modified>
</cp:coreProperties>
</file>