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Corbel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bel-regular.fntdata"/><Relationship Id="rId10" Type="http://schemas.openxmlformats.org/officeDocument/2006/relationships/slide" Target="slides/slide6.xml"/><Relationship Id="rId13" Type="http://schemas.openxmlformats.org/officeDocument/2006/relationships/font" Target="fonts/Corbel-italic.fntdata"/><Relationship Id="rId12" Type="http://schemas.openxmlformats.org/officeDocument/2006/relationships/font" Target="fonts/Corbel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orbel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0" name="Google Shape;20;p2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Google Shape;23;p2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26" name="Google Shape;26;p2"/>
          <p:cNvSpPr txBox="1"/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1" type="ftr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/>
          <p:nvPr>
            <p:ph idx="2" type="pic"/>
          </p:nvPr>
        </p:nvSpPr>
        <p:spPr>
          <a:xfrm>
            <a:off x="23860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98" name="Google Shape;98;p13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13" name="Google Shape;113;p15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80"/>
              </a:spcBef>
              <a:spcAft>
                <a:spcPts val="0"/>
              </a:spcAft>
              <a:buSzPts val="3480"/>
              <a:buNone/>
              <a:defRPr b="0" sz="24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2" type="body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 rot="5400000">
            <a:off x="8065140" y="2353315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" type="body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34" name="Google Shape;34;p3"/>
          <p:cNvSpPr txBox="1"/>
          <p:nvPr>
            <p:ph idx="2" type="body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35" name="Google Shape;35;p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/>
          <p:nvPr>
            <p:ph idx="2" type="pic"/>
          </p:nvPr>
        </p:nvSpPr>
        <p:spPr>
          <a:xfrm>
            <a:off x="7594682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42" name="Google Shape;42;p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2750" lvl="0" marL="45720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indent="-375919" lvl="2" marL="13716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indent="-357505" lvl="3" marL="18288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indent="-357504" lvl="4" marL="22860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indent="-357504" lvl="5" marL="27432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indent="-357504" lvl="6" marL="32004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indent="-357504" lvl="7" marL="3657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indent="-357504" lvl="8" marL="4114800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49" name="Google Shape;49;p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67" name="Google Shape;67;p8"/>
          <p:cNvSpPr txBox="1"/>
          <p:nvPr>
            <p:ph idx="2" type="body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68" name="Google Shape;68;p8"/>
          <p:cNvSpPr txBox="1"/>
          <p:nvPr>
            <p:ph idx="3" type="body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69" name="Google Shape;69;p8"/>
          <p:cNvSpPr txBox="1"/>
          <p:nvPr>
            <p:ph idx="4" type="body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70" name="Google Shape;70;p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" name="Google Shape;7;p1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Google Shape;8;p1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9" name="Google Shape;9;p1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2" name="Google Shape;12;p1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3" name="Google Shape;13;p1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7504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7504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7504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7504" lvl="8" marL="4114800" marR="0" rtl="0" algn="l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43" name="Google Shape;143;p19"/>
          <p:cNvGrpSpPr/>
          <p:nvPr/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144" name="Google Shape;144;p19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5" name="Google Shape;145;p19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6" name="Google Shape;146;p19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7" name="Google Shape;147;p19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48" name="Google Shape;148;p19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49" name="Google Shape;149;p19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50" name="Google Shape;150;p19"/>
          <p:cNvSpPr txBox="1"/>
          <p:nvPr>
            <p:ph type="ctrTitle"/>
          </p:nvPr>
        </p:nvSpPr>
        <p:spPr>
          <a:xfrm>
            <a:off x="5462676" y="1380068"/>
            <a:ext cx="6169742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orbel"/>
              <a:buNone/>
            </a:pPr>
            <a:r>
              <a:rPr lang="en-US" sz="3240"/>
              <a:t>Роль родителей в формировании профессиональной траектории современного школьника</a:t>
            </a:r>
            <a:br>
              <a:rPr lang="en-US" sz="5040"/>
            </a:br>
            <a:endParaRPr sz="5040"/>
          </a:p>
        </p:txBody>
      </p:sp>
      <p:sp>
        <p:nvSpPr>
          <p:cNvPr id="151" name="Google Shape;151;p19"/>
          <p:cNvSpPr txBox="1"/>
          <p:nvPr>
            <p:ph idx="1" type="subTitle"/>
          </p:nvPr>
        </p:nvSpPr>
        <p:spPr>
          <a:xfrm>
            <a:off x="7170140" y="5534644"/>
            <a:ext cx="5022995" cy="13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816"/>
              <a:buNone/>
            </a:pPr>
            <a:r>
              <a:t/>
            </a:r>
            <a:endParaRPr sz="1942"/>
          </a:p>
          <a:p>
            <a:pPr indent="0" lvl="0" marL="0" rtl="0" algn="r">
              <a:spcBef>
                <a:spcPts val="988"/>
              </a:spcBef>
              <a:spcAft>
                <a:spcPts val="0"/>
              </a:spcAft>
              <a:buSzPts val="2816"/>
              <a:buNone/>
            </a:pPr>
            <a:r>
              <a:t/>
            </a:r>
            <a:endParaRPr sz="1942"/>
          </a:p>
          <a:p>
            <a:pPr indent="0" lvl="0" marL="0" rtl="0" algn="r">
              <a:spcBef>
                <a:spcPts val="988"/>
              </a:spcBef>
              <a:spcAft>
                <a:spcPts val="0"/>
              </a:spcAft>
              <a:buSzPts val="2816"/>
              <a:buNone/>
            </a:pPr>
            <a:r>
              <a:rPr lang="en-US" sz="1942"/>
              <a:t>Тьютор МОУ "СОШ № 62" Башкирская Д. Ш.</a:t>
            </a:r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4">
            <a:alphaModFix/>
          </a:blip>
          <a:srcRect b="-1" l="46972" r="-1" t="0"/>
          <a:stretch/>
        </p:blipFill>
        <p:spPr>
          <a:xfrm>
            <a:off x="20" y="10"/>
            <a:ext cx="5448280" cy="6857990"/>
          </a:xfrm>
          <a:custGeom>
            <a:rect b="b" l="l" r="r" t="t"/>
            <a:pathLst>
              <a:path extrusionOk="0" h="6858000" w="54483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1592423" y="574937"/>
            <a:ext cx="4362744" cy="13797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</a:pPr>
            <a:r>
              <a:rPr b="0" i="0" lang="en-US" sz="2800"/>
              <a:t>Мастер-класс "Повара"</a:t>
            </a:r>
            <a:br>
              <a:rPr lang="en-US" sz="2800"/>
            </a:br>
            <a:r>
              <a:rPr lang="en-US" sz="2800"/>
              <a:t>6 класс "МОУ СОШ № 50"</a:t>
            </a:r>
            <a:br>
              <a:rPr lang="en-US" sz="2800"/>
            </a:br>
            <a:r>
              <a:rPr lang="en-US" sz="2800"/>
              <a:t>октябрь 2018</a:t>
            </a:r>
            <a:endParaRPr b="0" i="0" sz="2800"/>
          </a:p>
        </p:txBody>
      </p:sp>
      <p:pic>
        <p:nvPicPr>
          <p:cNvPr descr="Изображение выглядит как человек, стол, внутренний, ребенок&#10;&#10;Описание создано с очень высокой степенью достоверности" id="158" name="Google Shape;158;p2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3995" y="912963"/>
            <a:ext cx="4408282" cy="5942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человек, внутренний, стол, ребенок&#10;&#10;Описание создано с очень высокой степенью достоверности" id="159" name="Google Shape;159;p20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4" y="2561494"/>
            <a:ext cx="7641129" cy="4298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1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65" name="Google Shape;165;p21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6" name="Google Shape;166;p21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7" name="Google Shape;167;p21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8" name="Google Shape;168;p21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69" name="Google Shape;169;p21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70" name="Google Shape;170;p21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1" name="Google Shape;171;p21"/>
          <p:cNvSpPr txBox="1"/>
          <p:nvPr>
            <p:ph type="title"/>
          </p:nvPr>
        </p:nvSpPr>
        <p:spPr>
          <a:xfrm>
            <a:off x="2910454" y="96920"/>
            <a:ext cx="6622870" cy="14390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</a:pPr>
            <a:r>
              <a:rPr lang="en-US"/>
              <a:t>Праздник мам март 2018 и мастер-класс</a:t>
            </a:r>
            <a:br>
              <a:rPr lang="en-US"/>
            </a:br>
            <a:r>
              <a:rPr lang="en-US"/>
              <a:t>  МОУ "СОШ  № 50"</a:t>
            </a:r>
            <a:br>
              <a:rPr lang="en-US"/>
            </a:br>
            <a:r>
              <a:rPr lang="en-US"/>
              <a:t>4 класс</a:t>
            </a:r>
            <a:endParaRPr/>
          </a:p>
        </p:txBody>
      </p:sp>
      <p:pic>
        <p:nvPicPr>
          <p:cNvPr descr="Изображение выглядит как человек, группа, в позе, внутренний&#10;&#10;Описание создано с очень высокой степенью достоверности" id="172" name="Google Shape;172;p2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18765" l="0" r="1" t="14841"/>
          <a:stretch/>
        </p:blipFill>
        <p:spPr>
          <a:xfrm>
            <a:off x="2630750" y="1715071"/>
            <a:ext cx="8608988" cy="4260400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p21"/>
          <p:cNvSpPr txBox="1"/>
          <p:nvPr>
            <p:ph idx="1" type="body"/>
          </p:nvPr>
        </p:nvSpPr>
        <p:spPr>
          <a:xfrm>
            <a:off x="1669630" y="3426124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6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1326160" y="915838"/>
            <a:ext cx="5231054" cy="803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orbel"/>
              <a:buNone/>
            </a:pPr>
            <a:r>
              <a:rPr lang="en-US" sz="2880"/>
              <a:t>"Кванториум" МОУ "СОШ № 50" </a:t>
            </a:r>
            <a:endParaRPr/>
          </a:p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rtl="0" algn="l">
              <a:spcBef>
                <a:spcPts val="0"/>
              </a:spcBef>
              <a:spcAft>
                <a:spcPts val="0"/>
              </a:spcAft>
              <a:buSzPts val="4640"/>
              <a:buNone/>
            </a:pPr>
            <a:r>
              <a:t/>
            </a:r>
            <a:endParaRPr sz="3200"/>
          </a:p>
        </p:txBody>
      </p:sp>
      <p:sp>
        <p:nvSpPr>
          <p:cNvPr id="180" name="Google Shape;180;p22"/>
          <p:cNvSpPr txBox="1"/>
          <p:nvPr>
            <p:ph idx="2" type="body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0015" lvl="0" marL="285750" rtl="0" algn="l">
              <a:spcBef>
                <a:spcPts val="0"/>
              </a:spcBef>
              <a:spcAft>
                <a:spcPts val="0"/>
              </a:spcAft>
              <a:buSzPts val="2610"/>
              <a:buNone/>
            </a:pPr>
            <a:r>
              <a:t/>
            </a:r>
            <a:endParaRPr/>
          </a:p>
        </p:txBody>
      </p:sp>
      <p:pic>
        <p:nvPicPr>
          <p:cNvPr descr="Изображение выглядит как человек, внутренний, молодой, ребенок&#10;&#10;Описание создано с очень высокой степенью достоверности" id="181" name="Google Shape;181;p22"/>
          <p:cNvPicPr preferRelativeResize="0"/>
          <p:nvPr/>
        </p:nvPicPr>
        <p:blipFill rotWithShape="1">
          <a:blip r:embed="rId4">
            <a:alphaModFix/>
          </a:blip>
          <a:srcRect b="14050" l="0" r="0" t="0"/>
          <a:stretch/>
        </p:blipFill>
        <p:spPr>
          <a:xfrm>
            <a:off x="565508" y="2760463"/>
            <a:ext cx="6321246" cy="4100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человек, внутренний, стоит, мужчина&#10;&#10;Описание создано с очень высокой степенью достоверности" id="182" name="Google Shape;182;p22"/>
          <p:cNvPicPr preferRelativeResize="0"/>
          <p:nvPr/>
        </p:nvPicPr>
        <p:blipFill rotWithShape="1">
          <a:blip r:embed="rId5">
            <a:alphaModFix/>
          </a:blip>
          <a:srcRect b="21781" l="0" r="-4" t="0"/>
          <a:stretch/>
        </p:blipFill>
        <p:spPr>
          <a:xfrm>
            <a:off x="6888594" y="578171"/>
            <a:ext cx="5444227" cy="627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657896" y="589314"/>
            <a:ext cx="5225385" cy="11209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200"/>
              <a:t>Аэропорт 5-6 класс МОУ "СОШ № 50"</a:t>
            </a:r>
            <a:endParaRPr/>
          </a:p>
        </p:txBody>
      </p:sp>
      <p:pic>
        <p:nvPicPr>
          <p:cNvPr descr="Изображение выглядит как человек, внутренний, группа, люди&#10;&#10;Описание создано с очень высокой степенью достоверности" id="188" name="Google Shape;188;p2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1" l="24973" r="8508" t="0"/>
          <a:stretch/>
        </p:blipFill>
        <p:spPr>
          <a:xfrm>
            <a:off x="5971395" y="10"/>
            <a:ext cx="6220604" cy="5226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человек, внешний, люди, группа&#10;&#10;Описание создано с очень высокой степенью достоверности" id="189" name="Google Shape;189;p23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408" y="2365227"/>
            <a:ext cx="8001359" cy="448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orbel"/>
              <a:buNone/>
            </a:pPr>
            <a:r>
              <a:rPr lang="en-US" sz="2880"/>
              <a:t>Встреча с интересными людьми: Вера Лихобаба </a:t>
            </a:r>
            <a:br>
              <a:rPr lang="en-US" sz="2880"/>
            </a:br>
            <a:r>
              <a:rPr lang="en-US" sz="2880"/>
              <a:t>МОУ "СОШ №50"</a:t>
            </a:r>
            <a:endParaRPr sz="2160"/>
          </a:p>
        </p:txBody>
      </p:sp>
      <p:pic>
        <p:nvPicPr>
          <p:cNvPr descr="Изображение выглядит как фотография, человек, в позе, группа&#10;&#10;Описание создано с очень высокой степенью достоверности" id="195" name="Google Shape;195;p2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9072" y="139460"/>
            <a:ext cx="6543136" cy="658626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/>
          <p:nvPr>
            <p:ph idx="2" type="body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3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