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062" y="685799"/>
            <a:ext cx="11809927" cy="205740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Опытно-исследовательская деятельность «</a:t>
            </a:r>
            <a:r>
              <a:rPr lang="ru-RU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берется пыль»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091" y="2279561"/>
            <a:ext cx="10198436" cy="3395729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 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образования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пыли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-Узнать</a:t>
            </a:r>
            <a:r>
              <a:rPr lang="ru-RU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такое пыль, из чего она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состоит, </a:t>
            </a:r>
          </a:p>
          <a:p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-Показать через опыты возникновения пыли и ее состав</a:t>
            </a:r>
          </a:p>
          <a:p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эффективные способы борьбы с 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пылью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8985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726" y="1035795"/>
            <a:ext cx="10971169" cy="84032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 Что такое пыль?»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27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</a:t>
            </a:r>
            <a:r>
              <a:rPr lang="ru-RU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такое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пыль</a:t>
            </a:r>
            <a:r>
              <a:rPr lang="ru-RU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бывает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какую </a:t>
            </a:r>
            <a:r>
              <a:rPr lang="ru-RU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</a:t>
            </a:r>
            <a:br>
              <a:rPr lang="ru-RU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94058" y="2672035"/>
            <a:ext cx="2664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 Ф.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«Пыль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маленькие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частички»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58" y="4991446"/>
            <a:ext cx="2846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Вика А. «Пыль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летает в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воздухе»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8236" y="4991446"/>
            <a:ext cx="30007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Глеб К. « Она может появляется на полках и книгах»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68236" y="2508271"/>
            <a:ext cx="2498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Полина  В.» Она очень вредна для человека»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2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38" y="442535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« Пыль под микроскопом»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551" y="2649487"/>
            <a:ext cx="1133399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рассматривании частиц пыли, мы увидели следующие составляющие : волоски, чешуйки, волокна,  песчинки. 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 вывод, что пыль образуется из того, что нас окружает, она очень мелкая и  опасна тем, что может легко проникнуть в наши легкие.</a:t>
            </a:r>
          </a:p>
          <a:p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9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60" y="443366"/>
            <a:ext cx="10988340" cy="15070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« Где живет пыль?»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Выяснить , где больше всего скапливается пыли , и объяснить почему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6883" y="2301651"/>
            <a:ext cx="95448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разложили листы белой бумаги в спальне, игровой, и раздевалке. Через два дня, мы увидели, что наибольшее количество пыли собралось на листе, который находился в раздевалке. Это объясняется тем, что именно здесь соединяется пыль комнатная с уличной. 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300" y="5541481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Василиса З. « У нас дома много пыли на кухне и в коридоре, я помогаю маме протирать пыль тряпочкой»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300" y="5092700"/>
            <a:ext cx="248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Серёжа С « У нас много пыли под кроватью, мы ее убираем пылесосом»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483" y="2060621"/>
            <a:ext cx="10881017" cy="180304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№ 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решили проверить, есть ли в </a:t>
            </a:r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группе</a:t>
            </a: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пыль? Встряхнули </a:t>
            </a:r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шторы, которые висят </a:t>
            </a: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окнах, и что же? От </a:t>
            </a:r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разные стороны полетела пыль.</a:t>
            </a:r>
            <a:b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483" y="4943455"/>
            <a:ext cx="10620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Пыль – легкие частицы, поднимаются от любого движения, она есть почти на всех предметах в нашей группе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3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282" y="892957"/>
            <a:ext cx="11473445" cy="178467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№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положили чистую тряпочку под прозрачную крышку и несколько дней ее не открывали. Когда через три дня мы открыли крышку, то обнаружили, что на тряпочке есть пыль.</a:t>
            </a:r>
            <a:b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4044" y="5269487"/>
            <a:ext cx="9805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Пыль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это мельчайшие частицы, которые проникают в самые маленькие щелочки.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4063" y="2935213"/>
            <a:ext cx="3125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Вика П. « Я думала, что под крышку пыль не залетит, но она проникает везде»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40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150" y="688064"/>
            <a:ext cx="11202988" cy="300817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№3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Протираем пыль с листьев цветов в уголке природы. Выясняем, что пыль оседает не только на листьях цветов, но и в наши легкие , так  как мы дышим воздухом.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031" y="4470996"/>
            <a:ext cx="111566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Необходимо протирать пыль со всех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поверхностей, часто делать влажную уборку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группе, так и дома, чтобы не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болеть, и дышать чистым воздухом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2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2" y="321732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бороться с пылью?»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2209800"/>
            <a:ext cx="215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София М. «  Нужно часто мыть пол»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9900" y="1968500"/>
            <a:ext cx="222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 Ф. « Пылесос хорошо собирает пыль»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937000"/>
            <a:ext cx="2832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Ира С. « Сырой тряпочкой нужно протирать пыль в группе и дома»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0500" y="3937000"/>
            <a:ext cx="256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Ваня Ц. « Нужно чаще мыть игрушки»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6500" y="1358900"/>
            <a:ext cx="223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Глеб К. « Пыль опасна для человека»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7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82" y="1236372"/>
            <a:ext cx="9451462" cy="432730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опытно-исследовательской деятельности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узнали, что нас повсюду окружает пыль. Она быстро появляется, и есть даже в таких местах, где мы её не видим. Пыль вредна для нашего здоровья, так как вызывает множество болезней. Чтобы оставаться здоровыми, с пылью необходимо бороться.</a:t>
            </a:r>
          </a:p>
        </p:txBody>
      </p:sp>
    </p:spTree>
    <p:extLst>
      <p:ext uri="{BB962C8B-B14F-4D97-AF65-F5344CB8AC3E}">
        <p14:creationId xmlns:p14="http://schemas.microsoft.com/office/powerpoint/2010/main" val="10020349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462</TotalTime>
  <Words>303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Сектор</vt:lpstr>
      <vt:lpstr> Опытно-исследовательская деятельность «Откуда берется пыль»  </vt:lpstr>
      <vt:lpstr>Беседа « Что такое пыль?»   Задача:  узнать, что такое пыль, какая бывает и какую опасность представляет для человека </vt:lpstr>
      <vt:lpstr>Лаборатория « Пыль под микроскопом»</vt:lpstr>
      <vt:lpstr>Опыт « Где живет пыль?» Задача: Выяснить , где больше всего скапливается пыли , и объяснить почему</vt:lpstr>
      <vt:lpstr>Эксперимент № 1 мы решили проверить, есть ли в нашей группе пыль? Встряхнули шторы, которые висят на окнах, и что же? От них в разные стороны полетела пыль.    </vt:lpstr>
      <vt:lpstr>Эксперимент № 2 Мы положили чистую тряпочку под прозрачную крышку и несколько дней ее не открывали. Когда через три дня мы открыли крышку, то обнаружили, что на тряпочке есть пыль.  </vt:lpstr>
      <vt:lpstr>Эксперимент №3 Протираем пыль с листьев цветов в уголке природы. Выясняем, что пыль оседает не только на листьях цветов, но и в наши легкие , так  как мы дышим воздухом.  </vt:lpstr>
      <vt:lpstr>«Как бороться с пылью?» </vt:lpstr>
      <vt:lpstr>В ходе опытно-исследовательской деятельности мы узнали, что нас повсюду окружает пыль. Она быстро появляется, и есть даже в таких местах, где мы её не видим. Пыль вредна для нашего здоровья, так как вызывает множество болезней. Чтобы оставаться здоровыми, с пылью необходимо бороться.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17</cp:revision>
  <dcterms:created xsi:type="dcterms:W3CDTF">2021-01-17T11:01:15Z</dcterms:created>
  <dcterms:modified xsi:type="dcterms:W3CDTF">2021-10-07T06:41:35Z</dcterms:modified>
</cp:coreProperties>
</file>