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85992"/>
            <a:ext cx="8458200" cy="3000396"/>
          </a:xfrm>
        </p:spPr>
        <p:txBody>
          <a:bodyPr>
            <a:norm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 воспитанника с особыми образовательными потребностями, как средство индивидуализации его развития».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5. «Мои достижения»</a:t>
            </a:r>
            <a:endParaRPr lang="ru-RU" dirty="0"/>
          </a:p>
        </p:txBody>
      </p:sp>
      <p:pic>
        <p:nvPicPr>
          <p:cNvPr id="4" name="Рисунок 3" descr="C:\Users\asus\Desktop\img2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490662"/>
            <a:ext cx="7643866" cy="508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Раздел 6. «Мои впечатления»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C:\Users\asus\Desktop\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85861"/>
            <a:ext cx="3929058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bea2f3c57ac889ed627531b81c031c7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9" y="1142984"/>
            <a:ext cx="414337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7. «Отзывы и пожелания»</a:t>
            </a:r>
            <a:endParaRPr lang="ru-RU" dirty="0"/>
          </a:p>
        </p:txBody>
      </p:sp>
      <p:pic>
        <p:nvPicPr>
          <p:cNvPr id="4" name="Рисунок 3" descr="C:\Users\asus\Desktop\Без названия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357312"/>
            <a:ext cx="4447921" cy="528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Положительный эффект от введения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Для </a:t>
            </a:r>
            <a:r>
              <a:rPr lang="ru-RU" b="1" dirty="0" smtClean="0"/>
              <a:t>ребенка </a:t>
            </a:r>
            <a:r>
              <a:rPr lang="ru-RU" dirty="0" smtClean="0"/>
              <a:t>– это копилка личных достижений в речевом, психическом, физическом, творческом развитии, его успехов, положительных эмоций, возможность еще раз пережить приятные моменты своей </a:t>
            </a:r>
            <a:r>
              <a:rPr lang="ru-RU" dirty="0" smtClean="0"/>
              <a:t>жизни.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Для педагога </a:t>
            </a:r>
            <a:r>
              <a:rPr lang="ru-RU" dirty="0" smtClean="0"/>
              <a:t>– «</a:t>
            </a:r>
            <a:r>
              <a:rPr lang="ru-RU" dirty="0" err="1" smtClean="0"/>
              <a:t>портфолио</a:t>
            </a:r>
            <a:r>
              <a:rPr lang="ru-RU" dirty="0" smtClean="0"/>
              <a:t> как инструмент комплексной диагностики», обеспечит отслеживание индивидуального прогресса ребенка в развитии.</a:t>
            </a:r>
          </a:p>
          <a:p>
            <a:pPr>
              <a:buNone/>
            </a:pPr>
            <a:r>
              <a:rPr lang="ru-RU" b="1" dirty="0" smtClean="0"/>
              <a:t>Для ДОУ </a:t>
            </a:r>
            <a:r>
              <a:rPr lang="ru-RU" dirty="0" smtClean="0"/>
              <a:t>– это способ совершенствования образовательного процесса.</a:t>
            </a:r>
          </a:p>
          <a:p>
            <a:pPr>
              <a:buNone/>
            </a:pPr>
            <a:r>
              <a:rPr lang="ru-RU" b="1" dirty="0" smtClean="0"/>
              <a:t>Для родителя </a:t>
            </a:r>
            <a:r>
              <a:rPr lang="ru-RU" dirty="0" smtClean="0"/>
              <a:t>– это способ совершенствования детско-родительских взаимоотношений, формирования партнерских взаимоотношений, способ повышения педагогической компетентности.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/>
              <a:t>Портфолио</a:t>
            </a:r>
            <a:r>
              <a:rPr lang="ru-RU" dirty="0" smtClean="0"/>
              <a:t> дошкольника с ОВЗ — это способ фиксирования, накопления и оценки индивидуальных достижений ребенка в определенный период его развития, которые демонстрируют его усилия, прогресс или достижения в определенной области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</a:t>
            </a:r>
            <a:r>
              <a:rPr lang="ru-RU" dirty="0" smtClean="0"/>
              <a:t>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систематизирование и фиксирование результатов развития ребёнка, его достижений в различных областях, демонстрирование его способностей, интересов, склонностей, знаний и умений.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создать для ребенка ситуацию переживания успеха;</a:t>
            </a:r>
          </a:p>
          <a:p>
            <a:pPr lvl="0"/>
            <a:r>
              <a:rPr lang="ru-RU" dirty="0" smtClean="0"/>
              <a:t>поддерживать интерес ребенка к определенному виду деятельности;</a:t>
            </a:r>
          </a:p>
          <a:p>
            <a:pPr lvl="0"/>
            <a:r>
              <a:rPr lang="ru-RU" dirty="0" smtClean="0"/>
              <a:t>поощрять его активность и самостоятельность;</a:t>
            </a:r>
          </a:p>
          <a:p>
            <a:pPr lvl="0"/>
            <a:r>
              <a:rPr lang="ru-RU" dirty="0" smtClean="0"/>
              <a:t>формировать навыки учебной деятельности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содействовать индивидуализации образования дошкольника</a:t>
            </a:r>
            <a:r>
              <a:rPr lang="en-US" dirty="0" smtClean="0"/>
              <a:t>;</a:t>
            </a:r>
            <a:endParaRPr lang="ru-RU" dirty="0" smtClean="0"/>
          </a:p>
          <a:p>
            <a:pPr lvl="0"/>
            <a:r>
              <a:rPr lang="ru-RU" dirty="0" smtClean="0"/>
              <a:t>закладывать дополнительные предпосылки и возможности для его успешной социализации;</a:t>
            </a:r>
          </a:p>
          <a:p>
            <a:pPr lvl="0"/>
            <a:r>
              <a:rPr lang="ru-RU" dirty="0" smtClean="0"/>
              <a:t>укреплять взаимодействие с семьей воспитанника, повышать заинтересованность родителей (законных представителей) в результатах развития ребенка.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Структура </a:t>
            </a:r>
            <a:r>
              <a:rPr lang="ru-RU" b="1" dirty="0" err="1" smtClean="0"/>
              <a:t>портфолио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Титульный </a:t>
            </a:r>
            <a:r>
              <a:rPr lang="ru-RU" b="1" dirty="0" smtClean="0"/>
              <a:t>лист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asus\Desktop\1099383_454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78621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Раздел 1. «Давайте познакомимся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2050" name="Picture 2" descr="C:\Users\asus\Desktop\1-1-7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55286"/>
            <a:ext cx="3786182" cy="5355042"/>
          </a:xfrm>
          <a:prstGeom prst="rect">
            <a:avLst/>
          </a:prstGeom>
          <a:noFill/>
        </p:spPr>
      </p:pic>
      <p:pic>
        <p:nvPicPr>
          <p:cNvPr id="5" name="Рисунок 4" descr="C:\Users\asus\Desktop\1-20-724x102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285860"/>
            <a:ext cx="392905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2. «Я расту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4" name="Рисунок 3" descr="C:\Users\asus\Desktop\origin_0_e1d454d60eb21c7408a861b7e9a2a98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9"/>
            <a:ext cx="392905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hello_html_51d0c48c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7" y="1214422"/>
            <a:ext cx="407193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3. «Я мечтаю»</a:t>
            </a:r>
            <a:endParaRPr lang="ru-RU" dirty="0"/>
          </a:p>
        </p:txBody>
      </p:sp>
      <p:pic>
        <p:nvPicPr>
          <p:cNvPr id="4" name="Рисунок 3" descr="C:\Users\asus\Desktop\hello_html_112a49a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7"/>
            <a:ext cx="3786182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hello_html_6e575e0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1" y="1428736"/>
            <a:ext cx="421481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Раздел 4. «Вот, что я могу</a:t>
            </a:r>
            <a:r>
              <a:rPr lang="ru-RU" b="1" dirty="0" smtClean="0"/>
              <a:t>»</a:t>
            </a:r>
            <a:endParaRPr lang="ru-RU" dirty="0"/>
          </a:p>
        </p:txBody>
      </p:sp>
      <p:pic>
        <p:nvPicPr>
          <p:cNvPr id="4" name="Рисунок 3" descr="C:\Users\asus\Desktop\Untitled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71490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sus\Desktop\applikacii-dlya-detej-5-6-le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1285860"/>
            <a:ext cx="40719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</TotalTime>
  <Words>275</Words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«Портфолио воспитанника с особыми образовательными потребностями, как средство индивидуализации его развития».</vt:lpstr>
      <vt:lpstr>Слайд 2</vt:lpstr>
      <vt:lpstr>Цель:</vt:lpstr>
      <vt:lpstr>Задачи:</vt:lpstr>
      <vt:lpstr>Структура портфолио:</vt:lpstr>
      <vt:lpstr>Раздел 1. «Давайте познакомимся»</vt:lpstr>
      <vt:lpstr>Раздел 2. «Я расту»</vt:lpstr>
      <vt:lpstr>Раздел 3. «Я мечтаю»</vt:lpstr>
      <vt:lpstr>Раздел 4. «Вот, что я могу»</vt:lpstr>
      <vt:lpstr>Раздел 5. «Мои достижения»</vt:lpstr>
      <vt:lpstr>Раздел 6. «Мои впечатления» </vt:lpstr>
      <vt:lpstr>Раздел 7. «Отзывы и пожелания»</vt:lpstr>
      <vt:lpstr>Положительный эффект от введения портфолио: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«Портфолио воспитанника с особыми образовательными потребностями, как средство индивидуализации его развития».</dc:title>
  <dc:creator>asus</dc:creator>
  <cp:lastModifiedBy>asus</cp:lastModifiedBy>
  <cp:revision>7</cp:revision>
  <dcterms:created xsi:type="dcterms:W3CDTF">2021-06-10T16:08:36Z</dcterms:created>
  <dcterms:modified xsi:type="dcterms:W3CDTF">2021-06-10T16:59:52Z</dcterms:modified>
</cp:coreProperties>
</file>