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99" r:id="rId3"/>
    <p:sldId id="509" r:id="rId4"/>
    <p:sldId id="510" r:id="rId5"/>
    <p:sldId id="511" r:id="rId6"/>
    <p:sldId id="512" r:id="rId7"/>
    <p:sldId id="269" r:id="rId8"/>
    <p:sldId id="514" r:id="rId9"/>
    <p:sldId id="515" r:id="rId10"/>
    <p:sldId id="516" r:id="rId11"/>
    <p:sldId id="517" r:id="rId12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1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A1D"/>
    <a:srgbClr val="F5ABA9"/>
    <a:srgbClr val="F94D55"/>
    <a:srgbClr val="C50710"/>
    <a:srgbClr val="D20000"/>
    <a:srgbClr val="E62B25"/>
    <a:srgbClr val="903838"/>
    <a:srgbClr val="F26724"/>
    <a:srgbClr val="F99B1C"/>
    <a:srgbClr val="F1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756" y="108"/>
      </p:cViewPr>
      <p:guideLst>
        <p:guide orient="horz" pos="812"/>
        <p:guide pos="173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" userId="59d125dd2c2412f5" providerId="LiveId" clId="{6B801BF2-648F-4116-A0A2-1149A003D156}"/>
    <pc:docChg chg="undo custSel addSld delSld modSld sldOrd">
      <pc:chgData name="Виктория" userId="59d125dd2c2412f5" providerId="LiveId" clId="{6B801BF2-648F-4116-A0A2-1149A003D156}" dt="2021-06-13T17:06:27" v="877" actId="14100"/>
      <pc:docMkLst>
        <pc:docMk/>
      </pc:docMkLst>
      <pc:sldChg chg="delSp modSp mod">
        <pc:chgData name="Виктория" userId="59d125dd2c2412f5" providerId="LiveId" clId="{6B801BF2-648F-4116-A0A2-1149A003D156}" dt="2021-06-13T15:26:23.077" v="519" actId="1076"/>
        <pc:sldMkLst>
          <pc:docMk/>
          <pc:sldMk cId="1058552566" sldId="484"/>
        </pc:sldMkLst>
        <pc:spChg chg="mod">
          <ac:chgData name="Виктория" userId="59d125dd2c2412f5" providerId="LiveId" clId="{6B801BF2-648F-4116-A0A2-1149A003D156}" dt="2021-06-13T15:26:23.077" v="519" actId="1076"/>
          <ac:spMkLst>
            <pc:docMk/>
            <pc:sldMk cId="1058552566" sldId="484"/>
            <ac:spMk id="3" creationId="{00000000-0000-0000-0000-000000000000}"/>
          </ac:spMkLst>
        </pc:spChg>
        <pc:picChg chg="del">
          <ac:chgData name="Виктория" userId="59d125dd2c2412f5" providerId="LiveId" clId="{6B801BF2-648F-4116-A0A2-1149A003D156}" dt="2021-06-13T15:25:00.068" v="504" actId="21"/>
          <ac:picMkLst>
            <pc:docMk/>
            <pc:sldMk cId="1058552566" sldId="484"/>
            <ac:picMk id="4" creationId="{00000000-0000-0000-0000-000000000000}"/>
          </ac:picMkLst>
        </pc:picChg>
        <pc:picChg chg="mod">
          <ac:chgData name="Виктория" userId="59d125dd2c2412f5" providerId="LiveId" clId="{6B801BF2-648F-4116-A0A2-1149A003D156}" dt="2021-06-13T15:25:10.667" v="507" actId="1076"/>
          <ac:picMkLst>
            <pc:docMk/>
            <pc:sldMk cId="1058552566" sldId="484"/>
            <ac:picMk id="7" creationId="{00000000-0000-0000-0000-000000000000}"/>
          </ac:picMkLst>
        </pc:picChg>
      </pc:sldChg>
      <pc:sldChg chg="addSp delSp modSp mod">
        <pc:chgData name="Виктория" userId="59d125dd2c2412f5" providerId="LiveId" clId="{6B801BF2-648F-4116-A0A2-1149A003D156}" dt="2021-06-13T15:23:16.352" v="503" actId="114"/>
        <pc:sldMkLst>
          <pc:docMk/>
          <pc:sldMk cId="2765334969" sldId="500"/>
        </pc:sldMkLst>
        <pc:spChg chg="mod">
          <ac:chgData name="Виктория" userId="59d125dd2c2412f5" providerId="LiveId" clId="{6B801BF2-648F-4116-A0A2-1149A003D156}" dt="2021-06-13T14:32:44.503" v="38" actId="20577"/>
          <ac:spMkLst>
            <pc:docMk/>
            <pc:sldMk cId="2765334969" sldId="500"/>
            <ac:spMk id="4" creationId="{00000000-0000-0000-0000-000000000000}"/>
          </ac:spMkLst>
        </pc:spChg>
        <pc:spChg chg="mod">
          <ac:chgData name="Виктория" userId="59d125dd2c2412f5" providerId="LiveId" clId="{6B801BF2-648F-4116-A0A2-1149A003D156}" dt="2021-06-13T15:21:11.577" v="482" actId="164"/>
          <ac:spMkLst>
            <pc:docMk/>
            <pc:sldMk cId="2765334969" sldId="500"/>
            <ac:spMk id="9" creationId="{44AA6AF3-067A-4884-A841-0A4AA14ED49B}"/>
          </ac:spMkLst>
        </pc:spChg>
        <pc:spChg chg="mod">
          <ac:chgData name="Виктория" userId="59d125dd2c2412f5" providerId="LiveId" clId="{6B801BF2-648F-4116-A0A2-1149A003D156}" dt="2021-06-13T15:23:16.352" v="503" actId="114"/>
          <ac:spMkLst>
            <pc:docMk/>
            <pc:sldMk cId="2765334969" sldId="500"/>
            <ac:spMk id="14" creationId="{DE305CB7-96BD-46FB-A4E8-08E7E6287EFA}"/>
          </ac:spMkLst>
        </pc:spChg>
        <pc:spChg chg="add mod">
          <ac:chgData name="Виктория" userId="59d125dd2c2412f5" providerId="LiveId" clId="{6B801BF2-648F-4116-A0A2-1149A003D156}" dt="2021-06-13T15:21:11.577" v="482" actId="164"/>
          <ac:spMkLst>
            <pc:docMk/>
            <pc:sldMk cId="2765334969" sldId="500"/>
            <ac:spMk id="15" creationId="{0F869511-257A-46F4-B6A9-F14EE9F6AB8C}"/>
          </ac:spMkLst>
        </pc:spChg>
        <pc:spChg chg="del">
          <ac:chgData name="Виктория" userId="59d125dd2c2412f5" providerId="LiveId" clId="{6B801BF2-648F-4116-A0A2-1149A003D156}" dt="2021-06-13T15:14:14.117" v="266" actId="21"/>
          <ac:spMkLst>
            <pc:docMk/>
            <pc:sldMk cId="2765334969" sldId="500"/>
            <ac:spMk id="18" creationId="{236266A2-B70D-4B57-A208-C2F45311FC74}"/>
          </ac:spMkLst>
        </pc:spChg>
        <pc:spChg chg="del">
          <ac:chgData name="Виктория" userId="59d125dd2c2412f5" providerId="LiveId" clId="{6B801BF2-648F-4116-A0A2-1149A003D156}" dt="2021-06-13T15:14:21.576" v="268" actId="21"/>
          <ac:spMkLst>
            <pc:docMk/>
            <pc:sldMk cId="2765334969" sldId="500"/>
            <ac:spMk id="19" creationId="{E0518BE8-F0DD-447E-9DBD-15779558781D}"/>
          </ac:spMkLst>
        </pc:spChg>
        <pc:spChg chg="add mod">
          <ac:chgData name="Виктория" userId="59d125dd2c2412f5" providerId="LiveId" clId="{6B801BF2-648F-4116-A0A2-1149A003D156}" dt="2021-06-13T15:21:11.577" v="482" actId="164"/>
          <ac:spMkLst>
            <pc:docMk/>
            <pc:sldMk cId="2765334969" sldId="500"/>
            <ac:spMk id="20" creationId="{9786DACC-58A6-400C-A9D0-BEAD90452338}"/>
          </ac:spMkLst>
        </pc:spChg>
        <pc:spChg chg="add mod">
          <ac:chgData name="Виктория" userId="59d125dd2c2412f5" providerId="LiveId" clId="{6B801BF2-648F-4116-A0A2-1149A003D156}" dt="2021-06-13T15:21:11.577" v="482" actId="164"/>
          <ac:spMkLst>
            <pc:docMk/>
            <pc:sldMk cId="2765334969" sldId="500"/>
            <ac:spMk id="21" creationId="{3BE92A65-694F-4169-997F-8ADCBCBDB3B6}"/>
          </ac:spMkLst>
        </pc:spChg>
        <pc:spChg chg="add mod">
          <ac:chgData name="Виктория" userId="59d125dd2c2412f5" providerId="LiveId" clId="{6B801BF2-648F-4116-A0A2-1149A003D156}" dt="2021-06-13T15:21:11.577" v="482" actId="164"/>
          <ac:spMkLst>
            <pc:docMk/>
            <pc:sldMk cId="2765334969" sldId="500"/>
            <ac:spMk id="22" creationId="{2451DE60-0179-4805-B622-833F75E93621}"/>
          </ac:spMkLst>
        </pc:spChg>
        <pc:spChg chg="add mod">
          <ac:chgData name="Виктория" userId="59d125dd2c2412f5" providerId="LiveId" clId="{6B801BF2-648F-4116-A0A2-1149A003D156}" dt="2021-06-13T15:21:11.577" v="482" actId="164"/>
          <ac:spMkLst>
            <pc:docMk/>
            <pc:sldMk cId="2765334969" sldId="500"/>
            <ac:spMk id="23" creationId="{51BDEA54-BE41-4DC1-8C0C-0749E65D20C3}"/>
          </ac:spMkLst>
        </pc:spChg>
        <pc:spChg chg="add mod">
          <ac:chgData name="Виктория" userId="59d125dd2c2412f5" providerId="LiveId" clId="{6B801BF2-648F-4116-A0A2-1149A003D156}" dt="2021-06-13T15:21:11.577" v="482" actId="164"/>
          <ac:spMkLst>
            <pc:docMk/>
            <pc:sldMk cId="2765334969" sldId="500"/>
            <ac:spMk id="24" creationId="{CCA2D5DE-B350-4360-A8A6-DCA7D77C0295}"/>
          </ac:spMkLst>
        </pc:spChg>
        <pc:grpChg chg="add mod">
          <ac:chgData name="Виктория" userId="59d125dd2c2412f5" providerId="LiveId" clId="{6B801BF2-648F-4116-A0A2-1149A003D156}" dt="2021-06-13T15:21:15.635" v="483" actId="1076"/>
          <ac:grpSpMkLst>
            <pc:docMk/>
            <pc:sldMk cId="2765334969" sldId="500"/>
            <ac:grpSpMk id="2" creationId="{F66EE629-C0C2-42AE-B3E4-0E68CD8BB52A}"/>
          </ac:grpSpMkLst>
        </pc:grpChg>
        <pc:cxnChg chg="del">
          <ac:chgData name="Виктория" userId="59d125dd2c2412f5" providerId="LiveId" clId="{6B801BF2-648F-4116-A0A2-1149A003D156}" dt="2021-06-13T15:14:17.101" v="267" actId="21"/>
          <ac:cxnSpMkLst>
            <pc:docMk/>
            <pc:sldMk cId="2765334969" sldId="500"/>
            <ac:cxnSpMk id="11" creationId="{29F5DFA3-19D6-4CA2-8B21-C81D341F8D12}"/>
          </ac:cxnSpMkLst>
        </pc:cxnChg>
        <pc:cxnChg chg="del">
          <ac:chgData name="Виктория" userId="59d125dd2c2412f5" providerId="LiveId" clId="{6B801BF2-648F-4116-A0A2-1149A003D156}" dt="2021-06-13T15:14:23.031" v="269" actId="21"/>
          <ac:cxnSpMkLst>
            <pc:docMk/>
            <pc:sldMk cId="2765334969" sldId="500"/>
            <ac:cxnSpMk id="17" creationId="{FDFF497D-F850-4DE2-BBDD-09A477C99E31}"/>
          </ac:cxnSpMkLst>
        </pc:cxnChg>
      </pc:sldChg>
      <pc:sldChg chg="addSp delSp modSp mod">
        <pc:chgData name="Виктория" userId="59d125dd2c2412f5" providerId="LiveId" clId="{6B801BF2-648F-4116-A0A2-1149A003D156}" dt="2021-06-13T14:36:52.152" v="65" actId="14100"/>
        <pc:sldMkLst>
          <pc:docMk/>
          <pc:sldMk cId="480098847" sldId="506"/>
        </pc:sldMkLst>
        <pc:spChg chg="add del mod">
          <ac:chgData name="Виктория" userId="59d125dd2c2412f5" providerId="LiveId" clId="{6B801BF2-648F-4116-A0A2-1149A003D156}" dt="2021-06-13T14:36:50.044" v="61" actId="767"/>
          <ac:spMkLst>
            <pc:docMk/>
            <pc:sldMk cId="480098847" sldId="506"/>
            <ac:spMk id="2" creationId="{9940E893-CD01-41D1-8D26-F5A6FF3FD8FE}"/>
          </ac:spMkLst>
        </pc:spChg>
        <pc:graphicFrameChg chg="mod">
          <ac:chgData name="Виктория" userId="59d125dd2c2412f5" providerId="LiveId" clId="{6B801BF2-648F-4116-A0A2-1149A003D156}" dt="2021-06-13T14:36:52.152" v="65" actId="14100"/>
          <ac:graphicFrameMkLst>
            <pc:docMk/>
            <pc:sldMk cId="480098847" sldId="506"/>
            <ac:graphicFrameMk id="3" creationId="{692C79DF-F9C8-4C2B-BC58-BC94B519236D}"/>
          </ac:graphicFrameMkLst>
        </pc:graphicFrameChg>
      </pc:sldChg>
      <pc:sldChg chg="add del ord">
        <pc:chgData name="Виктория" userId="59d125dd2c2412f5" providerId="LiveId" clId="{6B801BF2-648F-4116-A0A2-1149A003D156}" dt="2021-06-13T16:47:45.747" v="848" actId="2696"/>
        <pc:sldMkLst>
          <pc:docMk/>
          <pc:sldMk cId="3841538713" sldId="507"/>
        </pc:sldMkLst>
      </pc:sldChg>
      <pc:sldChg chg="addSp delSp modSp mod">
        <pc:chgData name="Виктория" userId="59d125dd2c2412f5" providerId="LiveId" clId="{6B801BF2-648F-4116-A0A2-1149A003D156}" dt="2021-06-13T16:31:10.884" v="781" actId="14100"/>
        <pc:sldMkLst>
          <pc:docMk/>
          <pc:sldMk cId="147170505" sldId="509"/>
        </pc:sldMkLst>
        <pc:spChg chg="add del">
          <ac:chgData name="Виктория" userId="59d125dd2c2412f5" providerId="LiveId" clId="{6B801BF2-648F-4116-A0A2-1149A003D156}" dt="2021-06-13T16:27:59.087" v="750" actId="21"/>
          <ac:spMkLst>
            <pc:docMk/>
            <pc:sldMk cId="147170505" sldId="509"/>
            <ac:spMk id="3" creationId="{EEB9AA06-8ADE-4512-8597-8483FC08BE2D}"/>
          </ac:spMkLst>
        </pc:spChg>
        <pc:spChg chg="mod">
          <ac:chgData name="Виктория" userId="59d125dd2c2412f5" providerId="LiveId" clId="{6B801BF2-648F-4116-A0A2-1149A003D156}" dt="2021-06-13T16:20:51.396" v="696" actId="1076"/>
          <ac:spMkLst>
            <pc:docMk/>
            <pc:sldMk cId="147170505" sldId="509"/>
            <ac:spMk id="4" creationId="{00000000-0000-0000-0000-000000000000}"/>
          </ac:spMkLst>
        </pc:spChg>
        <pc:spChg chg="mod">
          <ac:chgData name="Виктория" userId="59d125dd2c2412f5" providerId="LiveId" clId="{6B801BF2-648F-4116-A0A2-1149A003D156}" dt="2021-06-13T16:31:02.996" v="779" actId="20577"/>
          <ac:spMkLst>
            <pc:docMk/>
            <pc:sldMk cId="147170505" sldId="509"/>
            <ac:spMk id="14" creationId="{DE305CB7-96BD-46FB-A4E8-08E7E6287EFA}"/>
          </ac:spMkLst>
        </pc:spChg>
        <pc:spChg chg="del">
          <ac:chgData name="Виктория" userId="59d125dd2c2412f5" providerId="LiveId" clId="{6B801BF2-648F-4116-A0A2-1149A003D156}" dt="2021-06-13T16:18:34.860" v="687" actId="21"/>
          <ac:spMkLst>
            <pc:docMk/>
            <pc:sldMk cId="147170505" sldId="509"/>
            <ac:spMk id="18" creationId="{236266A2-B70D-4B57-A208-C2F45311FC74}"/>
          </ac:spMkLst>
        </pc:spChg>
        <pc:spChg chg="del">
          <ac:chgData name="Виктория" userId="59d125dd2c2412f5" providerId="LiveId" clId="{6B801BF2-648F-4116-A0A2-1149A003D156}" dt="2021-06-13T16:18:44.959" v="691" actId="21"/>
          <ac:spMkLst>
            <pc:docMk/>
            <pc:sldMk cId="147170505" sldId="509"/>
            <ac:spMk id="19" creationId="{E0518BE8-F0DD-447E-9DBD-15779558781D}"/>
          </ac:spMkLst>
        </pc:spChg>
        <pc:spChg chg="del">
          <ac:chgData name="Виктория" userId="59d125dd2c2412f5" providerId="LiveId" clId="{6B801BF2-648F-4116-A0A2-1149A003D156}" dt="2021-06-13T16:18:39.652" v="689" actId="21"/>
          <ac:spMkLst>
            <pc:docMk/>
            <pc:sldMk cId="147170505" sldId="509"/>
            <ac:spMk id="23" creationId="{53E1F8F3-2FDE-4E95-A513-257070B96076}"/>
          </ac:spMkLst>
        </pc:spChg>
        <pc:graphicFrameChg chg="add del mod modGraphic">
          <ac:chgData name="Виктория" userId="59d125dd2c2412f5" providerId="LiveId" clId="{6B801BF2-648F-4116-A0A2-1149A003D156}" dt="2021-06-13T16:25:57.723" v="740"/>
          <ac:graphicFrameMkLst>
            <pc:docMk/>
            <pc:sldMk cId="147170505" sldId="509"/>
            <ac:graphicFrameMk id="2" creationId="{99A43D5E-DCFD-4421-AB96-6A261016D8AB}"/>
          </ac:graphicFrameMkLst>
        </pc:graphicFrameChg>
        <pc:graphicFrameChg chg="add del mod">
          <ac:chgData name="Виктория" userId="59d125dd2c2412f5" providerId="LiveId" clId="{6B801BF2-648F-4116-A0A2-1149A003D156}" dt="2021-06-13T16:26:16.037" v="742"/>
          <ac:graphicFrameMkLst>
            <pc:docMk/>
            <pc:sldMk cId="147170505" sldId="509"/>
            <ac:graphicFrameMk id="5" creationId="{88F32491-03A1-4BED-8A5A-6D7ABF4D2F68}"/>
          </ac:graphicFrameMkLst>
        </pc:graphicFrameChg>
        <pc:graphicFrameChg chg="add del mod">
          <ac:chgData name="Виктория" userId="59d125dd2c2412f5" providerId="LiveId" clId="{6B801BF2-648F-4116-A0A2-1149A003D156}" dt="2021-06-13T16:26:34.768" v="744"/>
          <ac:graphicFrameMkLst>
            <pc:docMk/>
            <pc:sldMk cId="147170505" sldId="509"/>
            <ac:graphicFrameMk id="6" creationId="{C418B0FC-B49D-48C0-B639-25DECAF9D18E}"/>
          </ac:graphicFrameMkLst>
        </pc:graphicFrameChg>
        <pc:graphicFrameChg chg="add mod">
          <ac:chgData name="Виктория" userId="59d125dd2c2412f5" providerId="LiveId" clId="{6B801BF2-648F-4116-A0A2-1149A003D156}" dt="2021-06-13T16:31:10.884" v="781" actId="14100"/>
          <ac:graphicFrameMkLst>
            <pc:docMk/>
            <pc:sldMk cId="147170505" sldId="509"/>
            <ac:graphicFrameMk id="7" creationId="{09965B0B-B831-45FB-BCF3-121D5A9AAE6C}"/>
          </ac:graphicFrameMkLst>
        </pc:graphicFrameChg>
        <pc:picChg chg="add mod modCrop">
          <ac:chgData name="Виктория" userId="59d125dd2c2412f5" providerId="LiveId" clId="{6B801BF2-648F-4116-A0A2-1149A003D156}" dt="2021-06-13T16:30:27.851" v="771" actId="1076"/>
          <ac:picMkLst>
            <pc:docMk/>
            <pc:sldMk cId="147170505" sldId="509"/>
            <ac:picMk id="8" creationId="{F8EE0C9F-A4E3-4715-9690-387C1922F9CB}"/>
          </ac:picMkLst>
        </pc:picChg>
        <pc:picChg chg="mod">
          <ac:chgData name="Виктория" userId="59d125dd2c2412f5" providerId="LiveId" clId="{6B801BF2-648F-4116-A0A2-1149A003D156}" dt="2021-06-13T16:20:38.855" v="692" actId="1076"/>
          <ac:picMkLst>
            <pc:docMk/>
            <pc:sldMk cId="147170505" sldId="509"/>
            <ac:picMk id="16" creationId="{00000000-0000-0000-0000-000000000000}"/>
          </ac:picMkLst>
        </pc:picChg>
        <pc:cxnChg chg="del">
          <ac:chgData name="Виктория" userId="59d125dd2c2412f5" providerId="LiveId" clId="{6B801BF2-648F-4116-A0A2-1149A003D156}" dt="2021-06-13T16:18:36.994" v="688" actId="21"/>
          <ac:cxnSpMkLst>
            <pc:docMk/>
            <pc:sldMk cId="147170505" sldId="509"/>
            <ac:cxnSpMk id="11" creationId="{29F5DFA3-19D6-4CA2-8B21-C81D341F8D12}"/>
          </ac:cxnSpMkLst>
        </pc:cxnChg>
        <pc:cxnChg chg="del">
          <ac:chgData name="Виктория" userId="59d125dd2c2412f5" providerId="LiveId" clId="{6B801BF2-648F-4116-A0A2-1149A003D156}" dt="2021-06-13T16:18:41.890" v="690" actId="21"/>
          <ac:cxnSpMkLst>
            <pc:docMk/>
            <pc:sldMk cId="147170505" sldId="509"/>
            <ac:cxnSpMk id="17" creationId="{FDFF497D-F850-4DE2-BBDD-09A477C99E31}"/>
          </ac:cxnSpMkLst>
        </pc:cxnChg>
      </pc:sldChg>
      <pc:sldChg chg="addSp delSp modSp add mod ord">
        <pc:chgData name="Виктория" userId="59d125dd2c2412f5" providerId="LiveId" clId="{6B801BF2-648F-4116-A0A2-1149A003D156}" dt="2021-06-13T14:53:52.817" v="264" actId="1076"/>
        <pc:sldMkLst>
          <pc:docMk/>
          <pc:sldMk cId="722395042" sldId="515"/>
        </pc:sldMkLst>
        <pc:spChg chg="del">
          <ac:chgData name="Виктория" userId="59d125dd2c2412f5" providerId="LiveId" clId="{6B801BF2-648F-4116-A0A2-1149A003D156}" dt="2021-06-13T14:41:54.100" v="125" actId="1032"/>
          <ac:spMkLst>
            <pc:docMk/>
            <pc:sldMk cId="722395042" sldId="515"/>
            <ac:spMk id="3" creationId="{EEB9AA06-8ADE-4512-8597-8483FC08BE2D}"/>
          </ac:spMkLst>
        </pc:spChg>
        <pc:spChg chg="mod">
          <ac:chgData name="Виктория" userId="59d125dd2c2412f5" providerId="LiveId" clId="{6B801BF2-648F-4116-A0A2-1149A003D156}" dt="2021-06-13T14:41:30.509" v="124" actId="20577"/>
          <ac:spMkLst>
            <pc:docMk/>
            <pc:sldMk cId="722395042" sldId="515"/>
            <ac:spMk id="4" creationId="{00000000-0000-0000-0000-000000000000}"/>
          </ac:spMkLst>
        </pc:spChg>
        <pc:spChg chg="mod">
          <ac:chgData name="Виктория" userId="59d125dd2c2412f5" providerId="LiveId" clId="{6B801BF2-648F-4116-A0A2-1149A003D156}" dt="2021-06-13T14:53:52.817" v="264" actId="1076"/>
          <ac:spMkLst>
            <pc:docMk/>
            <pc:sldMk cId="722395042" sldId="515"/>
            <ac:spMk id="14" creationId="{DE305CB7-96BD-46FB-A4E8-08E7E6287EFA}"/>
          </ac:spMkLst>
        </pc:spChg>
        <pc:graphicFrameChg chg="add mod modGraphic">
          <ac:chgData name="Виктория" userId="59d125dd2c2412f5" providerId="LiveId" clId="{6B801BF2-648F-4116-A0A2-1149A003D156}" dt="2021-06-13T14:51:13.134" v="240" actId="404"/>
          <ac:graphicFrameMkLst>
            <pc:docMk/>
            <pc:sldMk cId="722395042" sldId="515"/>
            <ac:graphicFrameMk id="2" creationId="{819BC0CE-AFC5-425E-98B8-87071D391851}"/>
          </ac:graphicFrameMkLst>
        </pc:graphicFrameChg>
      </pc:sldChg>
      <pc:sldChg chg="modSp add mod ord">
        <pc:chgData name="Виктория" userId="59d125dd2c2412f5" providerId="LiveId" clId="{6B801BF2-648F-4116-A0A2-1149A003D156}" dt="2021-06-13T15:27:06.323" v="528" actId="1076"/>
        <pc:sldMkLst>
          <pc:docMk/>
          <pc:sldMk cId="4121778250" sldId="516"/>
        </pc:sldMkLst>
        <pc:spChg chg="mod">
          <ac:chgData name="Виктория" userId="59d125dd2c2412f5" providerId="LiveId" clId="{6B801BF2-648F-4116-A0A2-1149A003D156}" dt="2021-06-13T15:27:06.323" v="528" actId="1076"/>
          <ac:spMkLst>
            <pc:docMk/>
            <pc:sldMk cId="4121778250" sldId="516"/>
            <ac:spMk id="3" creationId="{00000000-0000-0000-0000-000000000000}"/>
          </ac:spMkLst>
        </pc:spChg>
      </pc:sldChg>
      <pc:sldChg chg="modSp add mod ord">
        <pc:chgData name="Виктория" userId="59d125dd2c2412f5" providerId="LiveId" clId="{6B801BF2-648F-4116-A0A2-1149A003D156}" dt="2021-06-13T15:27:58.878" v="534" actId="1076"/>
        <pc:sldMkLst>
          <pc:docMk/>
          <pc:sldMk cId="409291748" sldId="517"/>
        </pc:sldMkLst>
        <pc:spChg chg="mod">
          <ac:chgData name="Виктория" userId="59d125dd2c2412f5" providerId="LiveId" clId="{6B801BF2-648F-4116-A0A2-1149A003D156}" dt="2021-06-13T15:27:58.878" v="534" actId="1076"/>
          <ac:spMkLst>
            <pc:docMk/>
            <pc:sldMk cId="409291748" sldId="517"/>
            <ac:spMk id="3" creationId="{00000000-0000-0000-0000-000000000000}"/>
          </ac:spMkLst>
        </pc:spChg>
      </pc:sldChg>
      <pc:sldChg chg="addSp delSp modSp add mod ord">
        <pc:chgData name="Виктория" userId="59d125dd2c2412f5" providerId="LiveId" clId="{6B801BF2-648F-4116-A0A2-1149A003D156}" dt="2021-06-13T15:56:41.974" v="656" actId="20577"/>
        <pc:sldMkLst>
          <pc:docMk/>
          <pc:sldMk cId="893360041" sldId="518"/>
        </pc:sldMkLst>
        <pc:spChg chg="del">
          <ac:chgData name="Виктория" userId="59d125dd2c2412f5" providerId="LiveId" clId="{6B801BF2-648F-4116-A0A2-1149A003D156}" dt="2021-06-13T15:46:44.141" v="586"/>
          <ac:spMkLst>
            <pc:docMk/>
            <pc:sldMk cId="893360041" sldId="518"/>
            <ac:spMk id="3" creationId="{EEB9AA06-8ADE-4512-8597-8483FC08BE2D}"/>
          </ac:spMkLst>
        </pc:spChg>
        <pc:spChg chg="mod">
          <ac:chgData name="Виктория" userId="59d125dd2c2412f5" providerId="LiveId" clId="{6B801BF2-648F-4116-A0A2-1149A003D156}" dt="2021-06-13T15:37:49.764" v="550" actId="20577"/>
          <ac:spMkLst>
            <pc:docMk/>
            <pc:sldMk cId="893360041" sldId="518"/>
            <ac:spMk id="4" creationId="{00000000-0000-0000-0000-000000000000}"/>
          </ac:spMkLst>
        </pc:spChg>
        <pc:spChg chg="mod">
          <ac:chgData name="Виктория" userId="59d125dd2c2412f5" providerId="LiveId" clId="{6B801BF2-648F-4116-A0A2-1149A003D156}" dt="2021-06-13T15:56:41.974" v="656" actId="20577"/>
          <ac:spMkLst>
            <pc:docMk/>
            <pc:sldMk cId="893360041" sldId="518"/>
            <ac:spMk id="14" creationId="{DE305CB7-96BD-46FB-A4E8-08E7E6287EFA}"/>
          </ac:spMkLst>
        </pc:spChg>
        <pc:picChg chg="add mod modCrop">
          <ac:chgData name="Виктория" userId="59d125dd2c2412f5" providerId="LiveId" clId="{6B801BF2-648F-4116-A0A2-1149A003D156}" dt="2021-06-13T15:54:43.172" v="628" actId="1076"/>
          <ac:picMkLst>
            <pc:docMk/>
            <pc:sldMk cId="893360041" sldId="518"/>
            <ac:picMk id="2" creationId="{C3D6D35A-1261-4A53-8FA9-376F36ED0F2B}"/>
          </ac:picMkLst>
        </pc:picChg>
      </pc:sldChg>
      <pc:sldChg chg="addSp delSp modSp add mod">
        <pc:chgData name="Виктория" userId="59d125dd2c2412f5" providerId="LiveId" clId="{6B801BF2-648F-4116-A0A2-1149A003D156}" dt="2021-06-13T15:58:35.348" v="680" actId="1076"/>
        <pc:sldMkLst>
          <pc:docMk/>
          <pc:sldMk cId="3621780327" sldId="519"/>
        </pc:sldMkLst>
        <pc:spChg chg="del">
          <ac:chgData name="Виктория" userId="59d125dd2c2412f5" providerId="LiveId" clId="{6B801BF2-648F-4116-A0A2-1149A003D156}" dt="2021-06-13T15:39:28.659" v="577"/>
          <ac:spMkLst>
            <pc:docMk/>
            <pc:sldMk cId="3621780327" sldId="519"/>
            <ac:spMk id="3" creationId="{EEB9AA06-8ADE-4512-8597-8483FC08BE2D}"/>
          </ac:spMkLst>
        </pc:spChg>
        <pc:spChg chg="mod">
          <ac:chgData name="Виктория" userId="59d125dd2c2412f5" providerId="LiveId" clId="{6B801BF2-648F-4116-A0A2-1149A003D156}" dt="2021-06-13T15:39:22.306" v="576" actId="1076"/>
          <ac:spMkLst>
            <pc:docMk/>
            <pc:sldMk cId="3621780327" sldId="519"/>
            <ac:spMk id="4" creationId="{00000000-0000-0000-0000-000000000000}"/>
          </ac:spMkLst>
        </pc:spChg>
        <pc:spChg chg="mod">
          <ac:chgData name="Виктория" userId="59d125dd2c2412f5" providerId="LiveId" clId="{6B801BF2-648F-4116-A0A2-1149A003D156}" dt="2021-06-13T15:58:14.029" v="676" actId="20577"/>
          <ac:spMkLst>
            <pc:docMk/>
            <pc:sldMk cId="3621780327" sldId="519"/>
            <ac:spMk id="14" creationId="{DE305CB7-96BD-46FB-A4E8-08E7E6287EFA}"/>
          </ac:spMkLst>
        </pc:spChg>
        <pc:picChg chg="add mod modCrop">
          <ac:chgData name="Виктория" userId="59d125dd2c2412f5" providerId="LiveId" clId="{6B801BF2-648F-4116-A0A2-1149A003D156}" dt="2021-06-13T15:58:35.348" v="680" actId="1076"/>
          <ac:picMkLst>
            <pc:docMk/>
            <pc:sldMk cId="3621780327" sldId="519"/>
            <ac:picMk id="2" creationId="{64DE94F6-278B-4CE0-86E6-02532047CC03}"/>
          </ac:picMkLst>
        </pc:picChg>
        <pc:picChg chg="mod">
          <ac:chgData name="Виктория" userId="59d125dd2c2412f5" providerId="LiveId" clId="{6B801BF2-648F-4116-A0A2-1149A003D156}" dt="2021-06-13T15:38:37.368" v="557" actId="1076"/>
          <ac:picMkLst>
            <pc:docMk/>
            <pc:sldMk cId="3621780327" sldId="519"/>
            <ac:picMk id="16" creationId="{00000000-0000-0000-0000-000000000000}"/>
          </ac:picMkLst>
        </pc:picChg>
      </pc:sldChg>
      <pc:sldChg chg="addSp delSp modSp add mod ord">
        <pc:chgData name="Виктория" userId="59d125dd2c2412f5" providerId="LiveId" clId="{6B801BF2-648F-4116-A0A2-1149A003D156}" dt="2021-06-13T16:44:15.960" v="846" actId="14100"/>
        <pc:sldMkLst>
          <pc:docMk/>
          <pc:sldMk cId="2619417602" sldId="520"/>
        </pc:sldMkLst>
        <pc:spChg chg="del mod">
          <ac:chgData name="Виктория" userId="59d125dd2c2412f5" providerId="LiveId" clId="{6B801BF2-648F-4116-A0A2-1149A003D156}" dt="2021-06-13T16:41:15.507" v="786" actId="21"/>
          <ac:spMkLst>
            <pc:docMk/>
            <pc:sldMk cId="2619417602" sldId="520"/>
            <ac:spMk id="3" creationId="{EEB9AA06-8ADE-4512-8597-8483FC08BE2D}"/>
          </ac:spMkLst>
        </pc:spChg>
        <pc:spChg chg="add del mod">
          <ac:chgData name="Виктория" userId="59d125dd2c2412f5" providerId="LiveId" clId="{6B801BF2-648F-4116-A0A2-1149A003D156}" dt="2021-06-13T16:42:49.057" v="832" actId="1076"/>
          <ac:spMkLst>
            <pc:docMk/>
            <pc:sldMk cId="2619417602" sldId="520"/>
            <ac:spMk id="4" creationId="{00000000-0000-0000-0000-000000000000}"/>
          </ac:spMkLst>
        </pc:spChg>
        <pc:spChg chg="add del mod">
          <ac:chgData name="Виктория" userId="59d125dd2c2412f5" providerId="LiveId" clId="{6B801BF2-648F-4116-A0A2-1149A003D156}" dt="2021-06-13T16:41:25.959" v="789"/>
          <ac:spMkLst>
            <pc:docMk/>
            <pc:sldMk cId="2619417602" sldId="520"/>
            <ac:spMk id="8" creationId="{FE322E65-8806-48F9-B1E5-13E2CE709D30}"/>
          </ac:spMkLst>
        </pc:spChg>
        <pc:spChg chg="add del mod">
          <ac:chgData name="Виктория" userId="59d125dd2c2412f5" providerId="LiveId" clId="{6B801BF2-648F-4116-A0A2-1149A003D156}" dt="2021-06-13T16:41:30.085" v="792"/>
          <ac:spMkLst>
            <pc:docMk/>
            <pc:sldMk cId="2619417602" sldId="520"/>
            <ac:spMk id="9" creationId="{2198AC93-DD2D-453A-8AA8-6446F43818B4}"/>
          </ac:spMkLst>
        </pc:spChg>
        <pc:spChg chg="add mod">
          <ac:chgData name="Виктория" userId="59d125dd2c2412f5" providerId="LiveId" clId="{6B801BF2-648F-4116-A0A2-1149A003D156}" dt="2021-06-13T16:44:11.501" v="845" actId="1076"/>
          <ac:spMkLst>
            <pc:docMk/>
            <pc:sldMk cId="2619417602" sldId="520"/>
            <ac:spMk id="11" creationId="{477F7C9F-8255-43EC-A247-CB69C9FD0001}"/>
          </ac:spMkLst>
        </pc:spChg>
        <pc:spChg chg="del">
          <ac:chgData name="Виктория" userId="59d125dd2c2412f5" providerId="LiveId" clId="{6B801BF2-648F-4116-A0A2-1149A003D156}" dt="2021-06-13T16:44:06.242" v="844" actId="21"/>
          <ac:spMkLst>
            <pc:docMk/>
            <pc:sldMk cId="2619417602" sldId="520"/>
            <ac:spMk id="14" creationId="{DE305CB7-96BD-46FB-A4E8-08E7E6287EFA}"/>
          </ac:spMkLst>
        </pc:spChg>
        <pc:picChg chg="add mod modCrop">
          <ac:chgData name="Виктория" userId="59d125dd2c2412f5" providerId="LiveId" clId="{6B801BF2-648F-4116-A0A2-1149A003D156}" dt="2021-06-13T16:44:15.960" v="846" actId="14100"/>
          <ac:picMkLst>
            <pc:docMk/>
            <pc:sldMk cId="2619417602" sldId="520"/>
            <ac:picMk id="2" creationId="{647794A7-A12A-48D1-87EF-BA91F329CCDD}"/>
          </ac:picMkLst>
        </pc:picChg>
        <pc:picChg chg="mod">
          <ac:chgData name="Виктория" userId="59d125dd2c2412f5" providerId="LiveId" clId="{6B801BF2-648F-4116-A0A2-1149A003D156}" dt="2021-06-13T16:42:45.458" v="831" actId="1076"/>
          <ac:picMkLst>
            <pc:docMk/>
            <pc:sldMk cId="2619417602" sldId="520"/>
            <ac:picMk id="16" creationId="{00000000-0000-0000-0000-000000000000}"/>
          </ac:picMkLst>
        </pc:picChg>
      </pc:sldChg>
      <pc:sldChg chg="addSp delSp modSp add mod ord">
        <pc:chgData name="Виктория" userId="59d125dd2c2412f5" providerId="LiveId" clId="{6B801BF2-648F-4116-A0A2-1149A003D156}" dt="2021-06-13T16:58:16.669" v="863" actId="1076"/>
        <pc:sldMkLst>
          <pc:docMk/>
          <pc:sldMk cId="448602848" sldId="521"/>
        </pc:sldMkLst>
        <pc:spChg chg="del">
          <ac:chgData name="Виктория" userId="59d125dd2c2412f5" providerId="LiveId" clId="{6B801BF2-648F-4116-A0A2-1149A003D156}" dt="2021-06-13T16:56:52.924" v="854"/>
          <ac:spMkLst>
            <pc:docMk/>
            <pc:sldMk cId="448602848" sldId="521"/>
            <ac:spMk id="3" creationId="{EEB9AA06-8ADE-4512-8597-8483FC08BE2D}"/>
          </ac:spMkLst>
        </pc:spChg>
        <pc:spChg chg="mod">
          <ac:chgData name="Виктория" userId="59d125dd2c2412f5" providerId="LiveId" clId="{6B801BF2-648F-4116-A0A2-1149A003D156}" dt="2021-06-13T16:56:13.831" v="853"/>
          <ac:spMkLst>
            <pc:docMk/>
            <pc:sldMk cId="448602848" sldId="521"/>
            <ac:spMk id="4" creationId="{00000000-0000-0000-0000-000000000000}"/>
          </ac:spMkLst>
        </pc:spChg>
        <pc:spChg chg="add mod">
          <ac:chgData name="Виктория" userId="59d125dd2c2412f5" providerId="LiveId" clId="{6B801BF2-648F-4116-A0A2-1149A003D156}" dt="2021-06-13T16:58:16.669" v="863" actId="1076"/>
          <ac:spMkLst>
            <pc:docMk/>
            <pc:sldMk cId="448602848" sldId="521"/>
            <ac:spMk id="9" creationId="{59D410A1-23D2-4BDE-8670-6F452144955E}"/>
          </ac:spMkLst>
        </pc:spChg>
        <pc:spChg chg="del">
          <ac:chgData name="Виктория" userId="59d125dd2c2412f5" providerId="LiveId" clId="{6B801BF2-648F-4116-A0A2-1149A003D156}" dt="2021-06-13T16:58:13.392" v="862" actId="21"/>
          <ac:spMkLst>
            <pc:docMk/>
            <pc:sldMk cId="448602848" sldId="521"/>
            <ac:spMk id="14" creationId="{DE305CB7-96BD-46FB-A4E8-08E7E6287EFA}"/>
          </ac:spMkLst>
        </pc:spChg>
        <pc:picChg chg="add mod modCrop">
          <ac:chgData name="Виктория" userId="59d125dd2c2412f5" providerId="LiveId" clId="{6B801BF2-648F-4116-A0A2-1149A003D156}" dt="2021-06-13T16:57:55.625" v="859" actId="1076"/>
          <ac:picMkLst>
            <pc:docMk/>
            <pc:sldMk cId="448602848" sldId="521"/>
            <ac:picMk id="2" creationId="{AB500195-B169-44D7-96D9-875EF38C6C68}"/>
          </ac:picMkLst>
        </pc:picChg>
      </pc:sldChg>
      <pc:sldChg chg="addSp delSp modSp add mod">
        <pc:chgData name="Виктория" userId="59d125dd2c2412f5" providerId="LiveId" clId="{6B801BF2-648F-4116-A0A2-1149A003D156}" dt="2021-06-13T17:06:27" v="877" actId="14100"/>
        <pc:sldMkLst>
          <pc:docMk/>
          <pc:sldMk cId="2381268031" sldId="522"/>
        </pc:sldMkLst>
        <pc:spChg chg="mod">
          <ac:chgData name="Виктория" userId="59d125dd2c2412f5" providerId="LiveId" clId="{6B801BF2-648F-4116-A0A2-1149A003D156}" dt="2021-06-13T17:05:35.803" v="867" actId="1076"/>
          <ac:spMkLst>
            <pc:docMk/>
            <pc:sldMk cId="2381268031" sldId="522"/>
            <ac:spMk id="4" creationId="{00000000-0000-0000-0000-000000000000}"/>
          </ac:spMkLst>
        </pc:spChg>
        <pc:spChg chg="add del mod">
          <ac:chgData name="Виктория" userId="59d125dd2c2412f5" providerId="LiveId" clId="{6B801BF2-648F-4116-A0A2-1149A003D156}" dt="2021-06-13T17:05:49.106" v="869" actId="478"/>
          <ac:spMkLst>
            <pc:docMk/>
            <pc:sldMk cId="2381268031" sldId="522"/>
            <ac:spMk id="5" creationId="{3A18C92A-5B66-4C1A-BE73-A4C02F47E12E}"/>
          </ac:spMkLst>
        </pc:spChg>
        <pc:picChg chg="del">
          <ac:chgData name="Виктория" userId="59d125dd2c2412f5" providerId="LiveId" clId="{6B801BF2-648F-4116-A0A2-1149A003D156}" dt="2021-06-13T17:05:37.200" v="868" actId="478"/>
          <ac:picMkLst>
            <pc:docMk/>
            <pc:sldMk cId="2381268031" sldId="522"/>
            <ac:picMk id="2" creationId="{AB500195-B169-44D7-96D9-875EF38C6C68}"/>
          </ac:picMkLst>
        </pc:picChg>
        <pc:picChg chg="add mod modCrop">
          <ac:chgData name="Виктория" userId="59d125dd2c2412f5" providerId="LiveId" clId="{6B801BF2-648F-4116-A0A2-1149A003D156}" dt="2021-06-13T17:06:27" v="877" actId="14100"/>
          <ac:picMkLst>
            <pc:docMk/>
            <pc:sldMk cId="2381268031" sldId="522"/>
            <ac:picMk id="6" creationId="{E7252B93-A972-4143-8698-5E791043D1CF}"/>
          </ac:picMkLst>
        </pc:picChg>
        <pc:picChg chg="mod">
          <ac:chgData name="Виктория" userId="59d125dd2c2412f5" providerId="LiveId" clId="{6B801BF2-648F-4116-A0A2-1149A003D156}" dt="2021-06-13T17:05:30.931" v="866" actId="1076"/>
          <ac:picMkLst>
            <pc:docMk/>
            <pc:sldMk cId="2381268031" sldId="522"/>
            <ac:picMk id="16" creationId="{00000000-0000-0000-0000-000000000000}"/>
          </ac:picMkLst>
        </pc:picChg>
      </pc:sldChg>
    </pc:docChg>
  </pc:docChgLst>
  <pc:docChgLst>
    <pc:chgData name="Виктория" userId="59d125dd2c2412f5" providerId="LiveId" clId="{696A0880-36E0-4234-823E-DCA6262D91C9}"/>
    <pc:docChg chg="undo custSel addSld delSld modSld sldOrd">
      <pc:chgData name="Виктория" userId="59d125dd2c2412f5" providerId="LiveId" clId="{696A0880-36E0-4234-823E-DCA6262D91C9}" dt="2021-05-08T12:18:17.945" v="1793" actId="1076"/>
      <pc:docMkLst>
        <pc:docMk/>
      </pc:docMkLst>
      <pc:sldChg chg="addSp delSp modSp mod">
        <pc:chgData name="Виктория" userId="59d125dd2c2412f5" providerId="LiveId" clId="{696A0880-36E0-4234-823E-DCA6262D91C9}" dt="2021-05-08T11:05:01.816" v="392" actId="14100"/>
        <pc:sldMkLst>
          <pc:docMk/>
          <pc:sldMk cId="0" sldId="256"/>
        </pc:sldMkLst>
        <pc:spChg chg="mod">
          <ac:chgData name="Виктория" userId="59d125dd2c2412f5" providerId="LiveId" clId="{696A0880-36E0-4234-823E-DCA6262D91C9}" dt="2021-05-08T10:43:09.481" v="66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0:48:50.984" v="106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0:43:14.014" v="67" actId="20577"/>
          <ac:spMkLst>
            <pc:docMk/>
            <pc:sldMk cId="0" sldId="256"/>
            <ac:spMk id="2072" creationId="{00000000-0000-0000-0000-000000000000}"/>
          </ac:spMkLst>
        </pc:spChg>
        <pc:picChg chg="add mod">
          <ac:chgData name="Виктория" userId="59d125dd2c2412f5" providerId="LiveId" clId="{696A0880-36E0-4234-823E-DCA6262D91C9}" dt="2021-05-08T11:05:01.816" v="392" actId="14100"/>
          <ac:picMkLst>
            <pc:docMk/>
            <pc:sldMk cId="0" sldId="256"/>
            <ac:picMk id="2" creationId="{D74B23F5-EE01-442F-A752-89BE2CA59539}"/>
          </ac:picMkLst>
        </pc:picChg>
        <pc:picChg chg="del">
          <ac:chgData name="Виктория" userId="59d125dd2c2412f5" providerId="LiveId" clId="{696A0880-36E0-4234-823E-DCA6262D91C9}" dt="2021-05-08T10:43:17.702" v="68" actId="21"/>
          <ac:picMkLst>
            <pc:docMk/>
            <pc:sldMk cId="0" sldId="256"/>
            <ac:picMk id="9" creationId="{00000000-0000-0000-0000-000000000000}"/>
          </ac:picMkLst>
        </pc:picChg>
      </pc:sldChg>
      <pc:sldChg chg="delSp modSp mod">
        <pc:chgData name="Виктория" userId="59d125dd2c2412f5" providerId="LiveId" clId="{696A0880-36E0-4234-823E-DCA6262D91C9}" dt="2021-05-08T12:18:17.945" v="1793" actId="1076"/>
        <pc:sldMkLst>
          <pc:docMk/>
          <pc:sldMk cId="0" sldId="390"/>
        </pc:sldMkLst>
        <pc:spChg chg="del mod">
          <ac:chgData name="Виктория" userId="59d125dd2c2412f5" providerId="LiveId" clId="{696A0880-36E0-4234-823E-DCA6262D91C9}" dt="2021-05-08T11:13:29.571" v="518"/>
          <ac:spMkLst>
            <pc:docMk/>
            <pc:sldMk cId="0" sldId="390"/>
            <ac:spMk id="2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2:18:17.945" v="1793" actId="1076"/>
          <ac:spMkLst>
            <pc:docMk/>
            <pc:sldMk cId="0" sldId="390"/>
            <ac:spMk id="3" creationId="{00000000-0000-0000-0000-000000000000}"/>
          </ac:spMkLst>
        </pc:spChg>
      </pc:sldChg>
      <pc:sldChg chg="addSp delSp modSp mod ord">
        <pc:chgData name="Виктория" userId="59d125dd2c2412f5" providerId="LiveId" clId="{696A0880-36E0-4234-823E-DCA6262D91C9}" dt="2021-05-08T11:01:42.973" v="355"/>
        <pc:sldMkLst>
          <pc:docMk/>
          <pc:sldMk cId="1475596439" sldId="485"/>
        </pc:sldMkLst>
        <pc:spChg chg="add mod">
          <ac:chgData name="Виктория" userId="59d125dd2c2412f5" providerId="LiveId" clId="{696A0880-36E0-4234-823E-DCA6262D91C9}" dt="2021-05-08T10:56:32.832" v="320" actId="1076"/>
          <ac:spMkLst>
            <pc:docMk/>
            <pc:sldMk cId="1475596439" sldId="485"/>
            <ac:spMk id="3" creationId="{2A657B4A-5BAB-4C56-AF16-3489643A7362}"/>
          </ac:spMkLst>
        </pc:spChg>
        <pc:spChg chg="mod">
          <ac:chgData name="Виктория" userId="59d125dd2c2412f5" providerId="LiveId" clId="{696A0880-36E0-4234-823E-DCA6262D91C9}" dt="2021-05-08T10:51:48.963" v="266" actId="20577"/>
          <ac:spMkLst>
            <pc:docMk/>
            <pc:sldMk cId="1475596439" sldId="485"/>
            <ac:spMk id="4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0:51:54.765" v="267" actId="404"/>
          <ac:spMkLst>
            <pc:docMk/>
            <pc:sldMk cId="1475596439" sldId="485"/>
            <ac:spMk id="5" creationId="{00000000-0000-0000-0000-000000000000}"/>
          </ac:spMkLst>
        </pc:spChg>
        <pc:spChg chg="del">
          <ac:chgData name="Виктория" userId="59d125dd2c2412f5" providerId="LiveId" clId="{696A0880-36E0-4234-823E-DCA6262D91C9}" dt="2021-05-08T10:44:13.596" v="75" actId="21"/>
          <ac:spMkLst>
            <pc:docMk/>
            <pc:sldMk cId="1475596439" sldId="485"/>
            <ac:spMk id="6" creationId="{00000000-0000-0000-0000-000000000000}"/>
          </ac:spMkLst>
        </pc:spChg>
        <pc:spChg chg="add mod">
          <ac:chgData name="Виктория" userId="59d125dd2c2412f5" providerId="LiveId" clId="{696A0880-36E0-4234-823E-DCA6262D91C9}" dt="2021-05-08T10:56:37.852" v="321" actId="1076"/>
          <ac:spMkLst>
            <pc:docMk/>
            <pc:sldMk cId="1475596439" sldId="485"/>
            <ac:spMk id="9" creationId="{955FB355-2D13-415E-B818-E4BC08D2B5B8}"/>
          </ac:spMkLst>
        </pc:spChg>
        <pc:picChg chg="add mod">
          <ac:chgData name="Виктория" userId="59d125dd2c2412f5" providerId="LiveId" clId="{696A0880-36E0-4234-823E-DCA6262D91C9}" dt="2021-05-08T10:56:26.060" v="318" actId="1076"/>
          <ac:picMkLst>
            <pc:docMk/>
            <pc:sldMk cId="1475596439" sldId="485"/>
            <ac:picMk id="2" creationId="{229ADA86-C3E0-443B-A93C-64847DB81F89}"/>
          </ac:picMkLst>
        </pc:picChg>
        <pc:picChg chg="del">
          <ac:chgData name="Виктория" userId="59d125dd2c2412f5" providerId="LiveId" clId="{696A0880-36E0-4234-823E-DCA6262D91C9}" dt="2021-05-08T10:44:10.057" v="74" actId="21"/>
          <ac:picMkLst>
            <pc:docMk/>
            <pc:sldMk cId="1475596439" sldId="485"/>
            <ac:picMk id="7" creationId="{00000000-0000-0000-0000-000000000000}"/>
          </ac:picMkLst>
        </pc:picChg>
        <pc:picChg chg="del">
          <ac:chgData name="Виктория" userId="59d125dd2c2412f5" providerId="LiveId" clId="{696A0880-36E0-4234-823E-DCA6262D91C9}" dt="2021-05-08T10:44:07.909" v="73" actId="21"/>
          <ac:picMkLst>
            <pc:docMk/>
            <pc:sldMk cId="1475596439" sldId="485"/>
            <ac:picMk id="8" creationId="{00000000-0000-0000-0000-000000000000}"/>
          </ac:picMkLst>
        </pc:picChg>
      </pc:sldChg>
      <pc:sldChg chg="addSp delSp modSp mod">
        <pc:chgData name="Виктория" userId="59d125dd2c2412f5" providerId="LiveId" clId="{696A0880-36E0-4234-823E-DCA6262D91C9}" dt="2021-05-08T11:26:59.975" v="643" actId="14100"/>
        <pc:sldMkLst>
          <pc:docMk/>
          <pc:sldMk cId="2297023490" sldId="486"/>
        </pc:sldMkLst>
        <pc:spChg chg="mod">
          <ac:chgData name="Виктория" userId="59d125dd2c2412f5" providerId="LiveId" clId="{696A0880-36E0-4234-823E-DCA6262D91C9}" dt="2021-05-08T11:17:49.972" v="612" actId="20577"/>
          <ac:spMkLst>
            <pc:docMk/>
            <pc:sldMk cId="2297023490" sldId="486"/>
            <ac:spMk id="4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1:26:59.975" v="643" actId="14100"/>
          <ac:spMkLst>
            <pc:docMk/>
            <pc:sldMk cId="2297023490" sldId="486"/>
            <ac:spMk id="5" creationId="{00000000-0000-0000-0000-000000000000}"/>
          </ac:spMkLst>
        </pc:spChg>
        <pc:spChg chg="del">
          <ac:chgData name="Виктория" userId="59d125dd2c2412f5" providerId="LiveId" clId="{696A0880-36E0-4234-823E-DCA6262D91C9}" dt="2021-05-08T10:44:34.062" v="79" actId="21"/>
          <ac:spMkLst>
            <pc:docMk/>
            <pc:sldMk cId="2297023490" sldId="486"/>
            <ac:spMk id="8" creationId="{00000000-0000-0000-0000-000000000000}"/>
          </ac:spMkLst>
        </pc:spChg>
        <pc:spChg chg="add mod">
          <ac:chgData name="Виктория" userId="59d125dd2c2412f5" providerId="LiveId" clId="{696A0880-36E0-4234-823E-DCA6262D91C9}" dt="2021-05-08T11:06:58.374" v="404"/>
          <ac:spMkLst>
            <pc:docMk/>
            <pc:sldMk cId="2297023490" sldId="486"/>
            <ac:spMk id="10" creationId="{05BB4F8E-CB23-48A2-9A23-93A78F1B8B72}"/>
          </ac:spMkLst>
        </pc:spChg>
        <pc:picChg chg="add mod modCrop">
          <ac:chgData name="Виктория" userId="59d125dd2c2412f5" providerId="LiveId" clId="{696A0880-36E0-4234-823E-DCA6262D91C9}" dt="2021-05-08T11:26:35.887" v="641" actId="732"/>
          <ac:picMkLst>
            <pc:docMk/>
            <pc:sldMk cId="2297023490" sldId="486"/>
            <ac:picMk id="2" creationId="{3E9F079D-D510-4191-A2EF-31E3CAC6F5C3}"/>
          </ac:picMkLst>
        </pc:picChg>
        <pc:picChg chg="del">
          <ac:chgData name="Виктория" userId="59d125dd2c2412f5" providerId="LiveId" clId="{696A0880-36E0-4234-823E-DCA6262D91C9}" dt="2021-05-08T10:44:28.780" v="78" actId="21"/>
          <ac:picMkLst>
            <pc:docMk/>
            <pc:sldMk cId="2297023490" sldId="486"/>
            <ac:picMk id="9" creationId="{00000000-0000-0000-0000-000000000000}"/>
          </ac:picMkLst>
        </pc:picChg>
      </pc:sldChg>
      <pc:sldChg chg="del">
        <pc:chgData name="Виктория" userId="59d125dd2c2412f5" providerId="LiveId" clId="{696A0880-36E0-4234-823E-DCA6262D91C9}" dt="2021-05-08T10:45:27.967" v="92" actId="47"/>
        <pc:sldMkLst>
          <pc:docMk/>
          <pc:sldMk cId="1370884250" sldId="492"/>
        </pc:sldMkLst>
      </pc:sldChg>
      <pc:sldChg chg="del">
        <pc:chgData name="Виктория" userId="59d125dd2c2412f5" providerId="LiveId" clId="{696A0880-36E0-4234-823E-DCA6262D91C9}" dt="2021-05-08T10:45:30.687" v="93" actId="47"/>
        <pc:sldMkLst>
          <pc:docMk/>
          <pc:sldMk cId="2036320869" sldId="493"/>
        </pc:sldMkLst>
      </pc:sldChg>
      <pc:sldChg chg="del">
        <pc:chgData name="Виктория" userId="59d125dd2c2412f5" providerId="LiveId" clId="{696A0880-36E0-4234-823E-DCA6262D91C9}" dt="2021-05-08T10:46:23.660" v="100" actId="47"/>
        <pc:sldMkLst>
          <pc:docMk/>
          <pc:sldMk cId="1429582830" sldId="495"/>
        </pc:sldMkLst>
      </pc:sldChg>
      <pc:sldChg chg="del">
        <pc:chgData name="Виктория" userId="59d125dd2c2412f5" providerId="LiveId" clId="{696A0880-36E0-4234-823E-DCA6262D91C9}" dt="2021-05-08T10:46:24.273" v="101" actId="47"/>
        <pc:sldMkLst>
          <pc:docMk/>
          <pc:sldMk cId="553492618" sldId="496"/>
        </pc:sldMkLst>
      </pc:sldChg>
      <pc:sldChg chg="del">
        <pc:chgData name="Виктория" userId="59d125dd2c2412f5" providerId="LiveId" clId="{696A0880-36E0-4234-823E-DCA6262D91C9}" dt="2021-05-08T10:46:22.517" v="99" actId="47"/>
        <pc:sldMkLst>
          <pc:docMk/>
          <pc:sldMk cId="1807287352" sldId="497"/>
        </pc:sldMkLst>
      </pc:sldChg>
      <pc:sldChg chg="addSp delSp modSp mod">
        <pc:chgData name="Виктория" userId="59d125dd2c2412f5" providerId="LiveId" clId="{696A0880-36E0-4234-823E-DCA6262D91C9}" dt="2021-05-08T12:10:14.433" v="1564" actId="1076"/>
        <pc:sldMkLst>
          <pc:docMk/>
          <pc:sldMk cId="1490051916" sldId="498"/>
        </pc:sldMkLst>
        <pc:spChg chg="mod">
          <ac:chgData name="Виктория" userId="59d125dd2c2412f5" providerId="LiveId" clId="{696A0880-36E0-4234-823E-DCA6262D91C9}" dt="2021-05-08T12:09:42.103" v="1556" actId="20577"/>
          <ac:spMkLst>
            <pc:docMk/>
            <pc:sldMk cId="1490051916" sldId="498"/>
            <ac:spMk id="3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1:08:41.600" v="430" actId="20577"/>
          <ac:spMkLst>
            <pc:docMk/>
            <pc:sldMk cId="1490051916" sldId="498"/>
            <ac:spMk id="4" creationId="{00000000-0000-0000-0000-000000000000}"/>
          </ac:spMkLst>
        </pc:spChg>
        <pc:spChg chg="del">
          <ac:chgData name="Виктория" userId="59d125dd2c2412f5" providerId="LiveId" clId="{696A0880-36E0-4234-823E-DCA6262D91C9}" dt="2021-05-08T11:06:20.562" v="401" actId="478"/>
          <ac:spMkLst>
            <pc:docMk/>
            <pc:sldMk cId="1490051916" sldId="498"/>
            <ac:spMk id="9" creationId="{00000000-0000-0000-0000-000000000000}"/>
          </ac:spMkLst>
        </pc:spChg>
        <pc:spChg chg="add mod">
          <ac:chgData name="Виктория" userId="59d125dd2c2412f5" providerId="LiveId" clId="{696A0880-36E0-4234-823E-DCA6262D91C9}" dt="2021-05-08T11:07:17.417" v="405"/>
          <ac:spMkLst>
            <pc:docMk/>
            <pc:sldMk cId="1490051916" sldId="498"/>
            <ac:spMk id="10" creationId="{7D9A21DC-51EC-4D47-AB39-F76F31108D30}"/>
          </ac:spMkLst>
        </pc:spChg>
        <pc:spChg chg="del">
          <ac:chgData name="Виктория" userId="59d125dd2c2412f5" providerId="LiveId" clId="{696A0880-36E0-4234-823E-DCA6262D91C9}" dt="2021-05-08T12:09:36.527" v="1555" actId="21"/>
          <ac:spMkLst>
            <pc:docMk/>
            <pc:sldMk cId="1490051916" sldId="498"/>
            <ac:spMk id="11" creationId="{00000000-0000-0000-0000-000000000000}"/>
          </ac:spMkLst>
        </pc:spChg>
        <pc:picChg chg="del">
          <ac:chgData name="Виктория" userId="59d125dd2c2412f5" providerId="LiveId" clId="{696A0880-36E0-4234-823E-DCA6262D91C9}" dt="2021-05-08T10:46:44.517" v="102" actId="21"/>
          <ac:picMkLst>
            <pc:docMk/>
            <pc:sldMk cId="1490051916" sldId="498"/>
            <ac:picMk id="5" creationId="{00000000-0000-0000-0000-000000000000}"/>
          </ac:picMkLst>
        </pc:picChg>
        <pc:picChg chg="add mod">
          <ac:chgData name="Виктория" userId="59d125dd2c2412f5" providerId="LiveId" clId="{696A0880-36E0-4234-823E-DCA6262D91C9}" dt="2021-05-08T12:10:14.433" v="1564" actId="1076"/>
          <ac:picMkLst>
            <pc:docMk/>
            <pc:sldMk cId="1490051916" sldId="498"/>
            <ac:picMk id="6" creationId="{9BD4B55D-9829-4E67-BF51-94F78F72755B}"/>
          </ac:picMkLst>
        </pc:picChg>
      </pc:sldChg>
      <pc:sldChg chg="addSp delSp modSp mod">
        <pc:chgData name="Виктория" userId="59d125dd2c2412f5" providerId="LiveId" clId="{696A0880-36E0-4234-823E-DCA6262D91C9}" dt="2021-05-08T12:07:37.073" v="1545" actId="20577"/>
        <pc:sldMkLst>
          <pc:docMk/>
          <pc:sldMk cId="1217765943" sldId="499"/>
        </pc:sldMkLst>
        <pc:spChg chg="mod">
          <ac:chgData name="Виктория" userId="59d125dd2c2412f5" providerId="LiveId" clId="{696A0880-36E0-4234-823E-DCA6262D91C9}" dt="2021-05-08T12:02:09.245" v="1466" actId="20577"/>
          <ac:spMkLst>
            <pc:docMk/>
            <pc:sldMk cId="1217765943" sldId="499"/>
            <ac:spMk id="2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1:16:50.129" v="587" actId="20577"/>
          <ac:spMkLst>
            <pc:docMk/>
            <pc:sldMk cId="1217765943" sldId="499"/>
            <ac:spMk id="4" creationId="{00000000-0000-0000-0000-000000000000}"/>
          </ac:spMkLst>
        </pc:spChg>
        <pc:spChg chg="add mod">
          <ac:chgData name="Виктория" userId="59d125dd2c2412f5" providerId="LiveId" clId="{696A0880-36E0-4234-823E-DCA6262D91C9}" dt="2021-05-08T12:03:11.158" v="1499" actId="1076"/>
          <ac:spMkLst>
            <pc:docMk/>
            <pc:sldMk cId="1217765943" sldId="499"/>
            <ac:spMk id="7" creationId="{078252A2-1C10-47FB-9151-5A482945835D}"/>
          </ac:spMkLst>
        </pc:spChg>
        <pc:spChg chg="del">
          <ac:chgData name="Виктория" userId="59d125dd2c2412f5" providerId="LiveId" clId="{696A0880-36E0-4234-823E-DCA6262D91C9}" dt="2021-05-08T10:46:16.854" v="98" actId="21"/>
          <ac:spMkLst>
            <pc:docMk/>
            <pc:sldMk cId="1217765943" sldId="499"/>
            <ac:spMk id="8" creationId="{00000000-0000-0000-0000-000000000000}"/>
          </ac:spMkLst>
        </pc:spChg>
        <pc:spChg chg="add mod">
          <ac:chgData name="Виктория" userId="59d125dd2c2412f5" providerId="LiveId" clId="{696A0880-36E0-4234-823E-DCA6262D91C9}" dt="2021-05-08T11:06:06.158" v="398"/>
          <ac:spMkLst>
            <pc:docMk/>
            <pc:sldMk cId="1217765943" sldId="499"/>
            <ac:spMk id="9" creationId="{51792718-0701-4C19-9DC8-DA979792060A}"/>
          </ac:spMkLst>
        </pc:spChg>
        <pc:spChg chg="add mod">
          <ac:chgData name="Виктория" userId="59d125dd2c2412f5" providerId="LiveId" clId="{696A0880-36E0-4234-823E-DCA6262D91C9}" dt="2021-05-08T12:04:42.657" v="1525" actId="20577"/>
          <ac:spMkLst>
            <pc:docMk/>
            <pc:sldMk cId="1217765943" sldId="499"/>
            <ac:spMk id="15" creationId="{4477E726-6F93-4B45-8E23-5AF4AD2100B6}"/>
          </ac:spMkLst>
        </pc:spChg>
        <pc:spChg chg="add mod">
          <ac:chgData name="Виктория" userId="59d125dd2c2412f5" providerId="LiveId" clId="{696A0880-36E0-4234-823E-DCA6262D91C9}" dt="2021-05-08T12:07:37.073" v="1545" actId="20577"/>
          <ac:spMkLst>
            <pc:docMk/>
            <pc:sldMk cId="1217765943" sldId="499"/>
            <ac:spMk id="20" creationId="{18F8BDA9-3259-4064-92D1-8D784258B6EB}"/>
          </ac:spMkLst>
        </pc:spChg>
        <pc:picChg chg="del">
          <ac:chgData name="Виктория" userId="59d125dd2c2412f5" providerId="LiveId" clId="{696A0880-36E0-4234-823E-DCA6262D91C9}" dt="2021-05-08T10:46:08.182" v="96" actId="21"/>
          <ac:picMkLst>
            <pc:docMk/>
            <pc:sldMk cId="1217765943" sldId="499"/>
            <ac:picMk id="3" creationId="{00000000-0000-0000-0000-000000000000}"/>
          </ac:picMkLst>
        </pc:picChg>
        <pc:picChg chg="add mod modCrop">
          <ac:chgData name="Виктория" userId="59d125dd2c2412f5" providerId="LiveId" clId="{696A0880-36E0-4234-823E-DCA6262D91C9}" dt="2021-05-08T12:03:05.590" v="1498" actId="1076"/>
          <ac:picMkLst>
            <pc:docMk/>
            <pc:sldMk cId="1217765943" sldId="499"/>
            <ac:picMk id="6" creationId="{EDE0B8D5-3D98-4A2C-82BB-CEC0D1319271}"/>
          </ac:picMkLst>
        </pc:picChg>
        <pc:picChg chg="add mod modCrop">
          <ac:chgData name="Виктория" userId="59d125dd2c2412f5" providerId="LiveId" clId="{696A0880-36E0-4234-823E-DCA6262D91C9}" dt="2021-05-08T12:04:19.803" v="1518" actId="1076"/>
          <ac:picMkLst>
            <pc:docMk/>
            <pc:sldMk cId="1217765943" sldId="499"/>
            <ac:picMk id="11" creationId="{A736C27C-74F5-46C1-B873-A46B9D159139}"/>
          </ac:picMkLst>
        </pc:picChg>
        <pc:picChg chg="add del">
          <ac:chgData name="Виктория" userId="59d125dd2c2412f5" providerId="LiveId" clId="{696A0880-36E0-4234-823E-DCA6262D91C9}" dt="2021-05-08T12:04:47.942" v="1527"/>
          <ac:picMkLst>
            <pc:docMk/>
            <pc:sldMk cId="1217765943" sldId="499"/>
            <ac:picMk id="14" creationId="{A0A5F97C-D5D8-4B05-8E2D-D982F821C8B1}"/>
          </ac:picMkLst>
        </pc:picChg>
        <pc:picChg chg="add mod modCrop">
          <ac:chgData name="Виктория" userId="59d125dd2c2412f5" providerId="LiveId" clId="{696A0880-36E0-4234-823E-DCA6262D91C9}" dt="2021-05-08T12:05:45.278" v="1536" actId="1076"/>
          <ac:picMkLst>
            <pc:docMk/>
            <pc:sldMk cId="1217765943" sldId="499"/>
            <ac:picMk id="18" creationId="{9F12FB42-5F75-4446-BFEF-809B6322D3FF}"/>
          </ac:picMkLst>
        </pc:picChg>
        <pc:picChg chg="add del mod">
          <ac:chgData name="Виктория" userId="59d125dd2c2412f5" providerId="LiveId" clId="{696A0880-36E0-4234-823E-DCA6262D91C9}" dt="2021-05-08T12:07:20.320" v="1540"/>
          <ac:picMkLst>
            <pc:docMk/>
            <pc:sldMk cId="1217765943" sldId="499"/>
            <ac:picMk id="19" creationId="{B0245364-5F51-4D86-9B5B-547C91664C00}"/>
          </ac:picMkLst>
        </pc:picChg>
      </pc:sldChg>
      <pc:sldChg chg="addSp delSp modSp mod">
        <pc:chgData name="Виктория" userId="59d125dd2c2412f5" providerId="LiveId" clId="{696A0880-36E0-4234-823E-DCA6262D91C9}" dt="2021-05-08T11:58:17.359" v="1426" actId="113"/>
        <pc:sldMkLst>
          <pc:docMk/>
          <pc:sldMk cId="2765334969" sldId="500"/>
        </pc:sldMkLst>
        <pc:spChg chg="add mod">
          <ac:chgData name="Виктория" userId="59d125dd2c2412f5" providerId="LiveId" clId="{696A0880-36E0-4234-823E-DCA6262D91C9}" dt="2021-05-08T11:54:04.367" v="1343" actId="14100"/>
          <ac:spMkLst>
            <pc:docMk/>
            <pc:sldMk cId="2765334969" sldId="500"/>
            <ac:spMk id="3" creationId="{EEB9AA06-8ADE-4512-8597-8483FC08BE2D}"/>
          </ac:spMkLst>
        </pc:spChg>
        <pc:spChg chg="mod">
          <ac:chgData name="Виктория" userId="59d125dd2c2412f5" providerId="LiveId" clId="{696A0880-36E0-4234-823E-DCA6262D91C9}" dt="2021-05-08T11:17:18.566" v="589"/>
          <ac:spMkLst>
            <pc:docMk/>
            <pc:sldMk cId="2765334969" sldId="500"/>
            <ac:spMk id="4" creationId="{00000000-0000-0000-0000-000000000000}"/>
          </ac:spMkLst>
        </pc:spChg>
        <pc:spChg chg="del mod">
          <ac:chgData name="Виктория" userId="59d125dd2c2412f5" providerId="LiveId" clId="{696A0880-36E0-4234-823E-DCA6262D91C9}" dt="2021-05-08T10:45:08.961" v="89"/>
          <ac:spMkLst>
            <pc:docMk/>
            <pc:sldMk cId="2765334969" sldId="500"/>
            <ac:spMk id="6" creationId="{00000000-0000-0000-0000-000000000000}"/>
          </ac:spMkLst>
        </pc:spChg>
        <pc:spChg chg="del">
          <ac:chgData name="Виктория" userId="59d125dd2c2412f5" providerId="LiveId" clId="{696A0880-36E0-4234-823E-DCA6262D91C9}" dt="2021-05-08T10:45:20.186" v="91" actId="21"/>
          <ac:spMkLst>
            <pc:docMk/>
            <pc:sldMk cId="2765334969" sldId="500"/>
            <ac:spMk id="8" creationId="{00000000-0000-0000-0000-000000000000}"/>
          </ac:spMkLst>
        </pc:spChg>
        <pc:spChg chg="add mod">
          <ac:chgData name="Виктория" userId="59d125dd2c2412f5" providerId="LiveId" clId="{696A0880-36E0-4234-823E-DCA6262D91C9}" dt="2021-05-08T11:58:17.359" v="1426" actId="113"/>
          <ac:spMkLst>
            <pc:docMk/>
            <pc:sldMk cId="2765334969" sldId="500"/>
            <ac:spMk id="9" creationId="{44AA6AF3-067A-4884-A841-0A4AA14ED49B}"/>
          </ac:spMkLst>
        </pc:spChg>
        <pc:spChg chg="add mod">
          <ac:chgData name="Виктория" userId="59d125dd2c2412f5" providerId="LiveId" clId="{696A0880-36E0-4234-823E-DCA6262D91C9}" dt="2021-05-08T11:06:02.800" v="397"/>
          <ac:spMkLst>
            <pc:docMk/>
            <pc:sldMk cId="2765334969" sldId="500"/>
            <ac:spMk id="14" creationId="{DE305CB7-96BD-46FB-A4E8-08E7E6287EFA}"/>
          </ac:spMkLst>
        </pc:spChg>
        <pc:spChg chg="add mod">
          <ac:chgData name="Виктория" userId="59d125dd2c2412f5" providerId="LiveId" clId="{696A0880-36E0-4234-823E-DCA6262D91C9}" dt="2021-05-08T11:54:25.123" v="1348" actId="1076"/>
          <ac:spMkLst>
            <pc:docMk/>
            <pc:sldMk cId="2765334969" sldId="500"/>
            <ac:spMk id="18" creationId="{236266A2-B70D-4B57-A208-C2F45311FC74}"/>
          </ac:spMkLst>
        </pc:spChg>
        <pc:spChg chg="add mod">
          <ac:chgData name="Виктория" userId="59d125dd2c2412f5" providerId="LiveId" clId="{696A0880-36E0-4234-823E-DCA6262D91C9}" dt="2021-05-08T11:57:31.815" v="1417" actId="14100"/>
          <ac:spMkLst>
            <pc:docMk/>
            <pc:sldMk cId="2765334969" sldId="500"/>
            <ac:spMk id="19" creationId="{E0518BE8-F0DD-447E-9DBD-15779558781D}"/>
          </ac:spMkLst>
        </pc:spChg>
        <pc:spChg chg="add del mod">
          <ac:chgData name="Виктория" userId="59d125dd2c2412f5" providerId="LiveId" clId="{696A0880-36E0-4234-823E-DCA6262D91C9}" dt="2021-05-08T11:56:36.061" v="1408" actId="21"/>
          <ac:spMkLst>
            <pc:docMk/>
            <pc:sldMk cId="2765334969" sldId="500"/>
            <ac:spMk id="23" creationId="{53E1F8F3-2FDE-4E95-A513-257070B96076}"/>
          </ac:spMkLst>
        </pc:spChg>
        <pc:graphicFrameChg chg="del">
          <ac:chgData name="Виктория" userId="59d125dd2c2412f5" providerId="LiveId" clId="{696A0880-36E0-4234-823E-DCA6262D91C9}" dt="2021-05-08T10:45:16.394" v="90" actId="21"/>
          <ac:graphicFrameMkLst>
            <pc:docMk/>
            <pc:sldMk cId="2765334969" sldId="500"/>
            <ac:graphicFrameMk id="5" creationId="{00000000-0000-0000-0000-000000000000}"/>
          </ac:graphicFrameMkLst>
        </pc:graphicFrameChg>
        <pc:picChg chg="del">
          <ac:chgData name="Виктория" userId="59d125dd2c2412f5" providerId="LiveId" clId="{696A0880-36E0-4234-823E-DCA6262D91C9}" dt="2021-05-08T10:45:08.956" v="87" actId="21"/>
          <ac:picMkLst>
            <pc:docMk/>
            <pc:sldMk cId="2765334969" sldId="500"/>
            <ac:picMk id="7" creationId="{00000000-0000-0000-0000-000000000000}"/>
          </ac:picMkLst>
        </pc:picChg>
        <pc:picChg chg="add del">
          <ac:chgData name="Виктория" userId="59d125dd2c2412f5" providerId="LiveId" clId="{696A0880-36E0-4234-823E-DCA6262D91C9}" dt="2021-05-08T11:53:47.221" v="1340" actId="22"/>
          <ac:picMkLst>
            <pc:docMk/>
            <pc:sldMk cId="2765334969" sldId="500"/>
            <ac:picMk id="21" creationId="{5D18F988-8D6F-4669-AAF2-929B44406AF5}"/>
          </ac:picMkLst>
        </pc:picChg>
        <pc:cxnChg chg="add mod">
          <ac:chgData name="Виктория" userId="59d125dd2c2412f5" providerId="LiveId" clId="{696A0880-36E0-4234-823E-DCA6262D91C9}" dt="2021-05-08T11:54:17.827" v="1346" actId="1076"/>
          <ac:cxnSpMkLst>
            <pc:docMk/>
            <pc:sldMk cId="2765334969" sldId="500"/>
            <ac:cxnSpMk id="11" creationId="{29F5DFA3-19D6-4CA2-8B21-C81D341F8D12}"/>
          </ac:cxnSpMkLst>
        </pc:cxnChg>
        <pc:cxnChg chg="add mod">
          <ac:chgData name="Виктория" userId="59d125dd2c2412f5" providerId="LiveId" clId="{696A0880-36E0-4234-823E-DCA6262D91C9}" dt="2021-05-08T11:54:37.351" v="1350" actId="14100"/>
          <ac:cxnSpMkLst>
            <pc:docMk/>
            <pc:sldMk cId="2765334969" sldId="500"/>
            <ac:cxnSpMk id="17" creationId="{FDFF497D-F850-4DE2-BBDD-09A477C99E31}"/>
          </ac:cxnSpMkLst>
        </pc:cxnChg>
      </pc:sldChg>
      <pc:sldChg chg="addSp delSp modSp mod ord">
        <pc:chgData name="Виктория" userId="59d125dd2c2412f5" providerId="LiveId" clId="{696A0880-36E0-4234-823E-DCA6262D91C9}" dt="2021-05-08T11:37:04.162" v="1143"/>
        <pc:sldMkLst>
          <pc:docMk/>
          <pc:sldMk cId="2270137266" sldId="501"/>
        </pc:sldMkLst>
        <pc:spChg chg="mod">
          <ac:chgData name="Виктория" userId="59d125dd2c2412f5" providerId="LiveId" clId="{696A0880-36E0-4234-823E-DCA6262D91C9}" dt="2021-05-08T11:33:03.814" v="1124" actId="14100"/>
          <ac:spMkLst>
            <pc:docMk/>
            <pc:sldMk cId="2270137266" sldId="501"/>
            <ac:spMk id="2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1:37:00.477" v="1141"/>
          <ac:spMkLst>
            <pc:docMk/>
            <pc:sldMk cId="2270137266" sldId="501"/>
            <ac:spMk id="4" creationId="{00000000-0000-0000-0000-000000000000}"/>
          </ac:spMkLst>
        </pc:spChg>
        <pc:spChg chg="del">
          <ac:chgData name="Виктория" userId="59d125dd2c2412f5" providerId="LiveId" clId="{696A0880-36E0-4234-823E-DCA6262D91C9}" dt="2021-05-08T10:44:58.519" v="84" actId="21"/>
          <ac:spMkLst>
            <pc:docMk/>
            <pc:sldMk cId="2270137266" sldId="501"/>
            <ac:spMk id="8" creationId="{00000000-0000-0000-0000-000000000000}"/>
          </ac:spMkLst>
        </pc:spChg>
        <pc:spChg chg="add mod">
          <ac:chgData name="Виктория" userId="59d125dd2c2412f5" providerId="LiveId" clId="{696A0880-36E0-4234-823E-DCA6262D91C9}" dt="2021-05-08T11:06:46.680" v="403"/>
          <ac:spMkLst>
            <pc:docMk/>
            <pc:sldMk cId="2270137266" sldId="501"/>
            <ac:spMk id="11" creationId="{1BC3C788-C930-4BD0-A11C-777C45CA137C}"/>
          </ac:spMkLst>
        </pc:spChg>
        <pc:picChg chg="add mod modCrop">
          <ac:chgData name="Виктория" userId="59d125dd2c2412f5" providerId="LiveId" clId="{696A0880-36E0-4234-823E-DCA6262D91C9}" dt="2021-05-08T11:35:24.021" v="1139" actId="1076"/>
          <ac:picMkLst>
            <pc:docMk/>
            <pc:sldMk cId="2270137266" sldId="501"/>
            <ac:picMk id="3" creationId="{229FF0EE-62C5-428C-A9CF-FCF033556614}"/>
          </ac:picMkLst>
        </pc:picChg>
        <pc:picChg chg="add mod modCrop">
          <ac:chgData name="Виктория" userId="59d125dd2c2412f5" providerId="LiveId" clId="{696A0880-36E0-4234-823E-DCA6262D91C9}" dt="2021-05-08T11:35:25.073" v="1140" actId="1076"/>
          <ac:picMkLst>
            <pc:docMk/>
            <pc:sldMk cId="2270137266" sldId="501"/>
            <ac:picMk id="5" creationId="{54C5E75B-9908-433B-B7F5-59EF60B57E59}"/>
          </ac:picMkLst>
        </pc:picChg>
        <pc:picChg chg="del">
          <ac:chgData name="Виктория" userId="59d125dd2c2412f5" providerId="LiveId" clId="{696A0880-36E0-4234-823E-DCA6262D91C9}" dt="2021-05-08T10:44:50.274" v="82" actId="21"/>
          <ac:picMkLst>
            <pc:docMk/>
            <pc:sldMk cId="2270137266" sldId="501"/>
            <ac:picMk id="9" creationId="{00000000-0000-0000-0000-000000000000}"/>
          </ac:picMkLst>
        </pc:picChg>
        <pc:picChg chg="del">
          <ac:chgData name="Виктория" userId="59d125dd2c2412f5" providerId="LiveId" clId="{696A0880-36E0-4234-823E-DCA6262D91C9}" dt="2021-05-08T10:44:52.861" v="83" actId="21"/>
          <ac:picMkLst>
            <pc:docMk/>
            <pc:sldMk cId="2270137266" sldId="501"/>
            <ac:picMk id="10" creationId="{00000000-0000-0000-0000-000000000000}"/>
          </ac:picMkLst>
        </pc:picChg>
      </pc:sldChg>
      <pc:sldChg chg="del">
        <pc:chgData name="Виктория" userId="59d125dd2c2412f5" providerId="LiveId" clId="{696A0880-36E0-4234-823E-DCA6262D91C9}" dt="2021-05-08T10:45:32.193" v="94" actId="47"/>
        <pc:sldMkLst>
          <pc:docMk/>
          <pc:sldMk cId="1291300383" sldId="502"/>
        </pc:sldMkLst>
      </pc:sldChg>
      <pc:sldChg chg="modSp add mod ord">
        <pc:chgData name="Виктория" userId="59d125dd2c2412f5" providerId="LiveId" clId="{696A0880-36E0-4234-823E-DCA6262D91C9}" dt="2021-05-08T11:01:11.770" v="353" actId="20577"/>
        <pc:sldMkLst>
          <pc:docMk/>
          <pc:sldMk cId="1914277882" sldId="502"/>
        </pc:sldMkLst>
        <pc:spChg chg="mod">
          <ac:chgData name="Виктория" userId="59d125dd2c2412f5" providerId="LiveId" clId="{696A0880-36E0-4234-823E-DCA6262D91C9}" dt="2021-05-08T11:00:54.410" v="328" actId="108"/>
          <ac:spMkLst>
            <pc:docMk/>
            <pc:sldMk cId="1914277882" sldId="502"/>
            <ac:spMk id="2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1:01:11.770" v="353" actId="20577"/>
          <ac:spMkLst>
            <pc:docMk/>
            <pc:sldMk cId="1914277882" sldId="502"/>
            <ac:spMk id="4" creationId="{00000000-0000-0000-0000-000000000000}"/>
          </ac:spMkLst>
        </pc:spChg>
      </pc:sldChg>
      <pc:sldChg chg="add ord">
        <pc:chgData name="Виктория" userId="59d125dd2c2412f5" providerId="LiveId" clId="{696A0880-36E0-4234-823E-DCA6262D91C9}" dt="2021-05-08T11:05:10.835" v="395"/>
        <pc:sldMkLst>
          <pc:docMk/>
          <pc:sldMk cId="9885432" sldId="503"/>
        </pc:sldMkLst>
      </pc:sldChg>
      <pc:sldChg chg="del">
        <pc:chgData name="Виктория" userId="59d125dd2c2412f5" providerId="LiveId" clId="{696A0880-36E0-4234-823E-DCA6262D91C9}" dt="2021-05-08T10:43:33.840" v="70" actId="2696"/>
        <pc:sldMkLst>
          <pc:docMk/>
          <pc:sldMk cId="2637478671" sldId="503"/>
        </pc:sldMkLst>
      </pc:sldChg>
      <pc:sldChg chg="addSp modSp add mod">
        <pc:chgData name="Виктория" userId="59d125dd2c2412f5" providerId="LiveId" clId="{696A0880-36E0-4234-823E-DCA6262D91C9}" dt="2021-05-08T12:00:30.426" v="1453" actId="1076"/>
        <pc:sldMkLst>
          <pc:docMk/>
          <pc:sldMk cId="2479726771" sldId="504"/>
        </pc:sldMkLst>
        <pc:spChg chg="mod">
          <ac:chgData name="Виктория" userId="59d125dd2c2412f5" providerId="LiveId" clId="{696A0880-36E0-4234-823E-DCA6262D91C9}" dt="2021-05-08T11:59:45.315" v="1445" actId="1076"/>
          <ac:spMkLst>
            <pc:docMk/>
            <pc:sldMk cId="2479726771" sldId="504"/>
            <ac:spMk id="3" creationId="{EEB9AA06-8ADE-4512-8597-8483FC08BE2D}"/>
          </ac:spMkLst>
        </pc:spChg>
        <pc:spChg chg="mod">
          <ac:chgData name="Виктория" userId="59d125dd2c2412f5" providerId="LiveId" clId="{696A0880-36E0-4234-823E-DCA6262D91C9}" dt="2021-05-08T11:17:21.675" v="590"/>
          <ac:spMkLst>
            <pc:docMk/>
            <pc:sldMk cId="2479726771" sldId="504"/>
            <ac:spMk id="4" creationId="{00000000-0000-0000-0000-000000000000}"/>
          </ac:spMkLst>
        </pc:spChg>
        <pc:picChg chg="add mod">
          <ac:chgData name="Виктория" userId="59d125dd2c2412f5" providerId="LiveId" clId="{696A0880-36E0-4234-823E-DCA6262D91C9}" dt="2021-05-08T12:00:30.426" v="1453" actId="1076"/>
          <ac:picMkLst>
            <pc:docMk/>
            <pc:sldMk cId="2479726771" sldId="504"/>
            <ac:picMk id="5" creationId="{A563B970-2A60-47C4-AAAF-85A51444F11E}"/>
          </ac:picMkLst>
        </pc:picChg>
        <pc:picChg chg="add mod">
          <ac:chgData name="Виктория" userId="59d125dd2c2412f5" providerId="LiveId" clId="{696A0880-36E0-4234-823E-DCA6262D91C9}" dt="2021-05-08T12:00:28.172" v="1452" actId="1076"/>
          <ac:picMkLst>
            <pc:docMk/>
            <pc:sldMk cId="2479726771" sldId="504"/>
            <ac:picMk id="7" creationId="{A267A354-7524-4B7D-979C-D36800F1BC9C}"/>
          </ac:picMkLst>
        </pc:picChg>
        <pc:picChg chg="mod">
          <ac:chgData name="Виктория" userId="59d125dd2c2412f5" providerId="LiveId" clId="{696A0880-36E0-4234-823E-DCA6262D91C9}" dt="2021-05-08T11:59:23.260" v="1442" actId="1076"/>
          <ac:picMkLst>
            <pc:docMk/>
            <pc:sldMk cId="2479726771" sldId="504"/>
            <ac:picMk id="12" creationId="{00000000-0000-0000-0000-000000000000}"/>
          </ac:picMkLst>
        </pc:picChg>
      </pc:sldChg>
      <pc:sldChg chg="addSp modSp add mod">
        <pc:chgData name="Виктория" userId="59d125dd2c2412f5" providerId="LiveId" clId="{696A0880-36E0-4234-823E-DCA6262D91C9}" dt="2021-05-08T11:47:59.595" v="1282" actId="1076"/>
        <pc:sldMkLst>
          <pc:docMk/>
          <pc:sldMk cId="4243695693" sldId="505"/>
        </pc:sldMkLst>
        <pc:spChg chg="mod">
          <ac:chgData name="Виктория" userId="59d125dd2c2412f5" providerId="LiveId" clId="{696A0880-36E0-4234-823E-DCA6262D91C9}" dt="2021-05-08T11:47:59.595" v="1282" actId="1076"/>
          <ac:spMkLst>
            <pc:docMk/>
            <pc:sldMk cId="4243695693" sldId="505"/>
            <ac:spMk id="2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1:17:13.825" v="588"/>
          <ac:spMkLst>
            <pc:docMk/>
            <pc:sldMk cId="4243695693" sldId="505"/>
            <ac:spMk id="4" creationId="{00000000-0000-0000-0000-000000000000}"/>
          </ac:spMkLst>
        </pc:spChg>
        <pc:picChg chg="add mod">
          <ac:chgData name="Виктория" userId="59d125dd2c2412f5" providerId="LiveId" clId="{696A0880-36E0-4234-823E-DCA6262D91C9}" dt="2021-05-08T11:47:44.736" v="1280" actId="14100"/>
          <ac:picMkLst>
            <pc:docMk/>
            <pc:sldMk cId="4243695693" sldId="505"/>
            <ac:picMk id="5" creationId="{E2C0824F-A15D-42D7-A0C6-49E3C3CE5F66}"/>
          </ac:picMkLst>
        </pc:picChg>
      </pc:sldChg>
      <pc:sldChg chg="addSp delSp modSp add mod ord">
        <pc:chgData name="Виктория" userId="59d125dd2c2412f5" providerId="LiveId" clId="{696A0880-36E0-4234-823E-DCA6262D91C9}" dt="2021-05-08T11:44:00.293" v="1235" actId="20577"/>
        <pc:sldMkLst>
          <pc:docMk/>
          <pc:sldMk cId="480098847" sldId="506"/>
        </pc:sldMkLst>
        <pc:spChg chg="del mod">
          <ac:chgData name="Виктория" userId="59d125dd2c2412f5" providerId="LiveId" clId="{696A0880-36E0-4234-823E-DCA6262D91C9}" dt="2021-05-08T11:39:49.954" v="1192" actId="1032"/>
          <ac:spMkLst>
            <pc:docMk/>
            <pc:sldMk cId="480098847" sldId="506"/>
            <ac:spMk id="2" creationId="{00000000-0000-0000-0000-000000000000}"/>
          </ac:spMkLst>
        </pc:spChg>
        <pc:spChg chg="mod">
          <ac:chgData name="Виктория" userId="59d125dd2c2412f5" providerId="LiveId" clId="{696A0880-36E0-4234-823E-DCA6262D91C9}" dt="2021-05-08T11:37:26.227" v="1190" actId="20577"/>
          <ac:spMkLst>
            <pc:docMk/>
            <pc:sldMk cId="480098847" sldId="506"/>
            <ac:spMk id="4" creationId="{00000000-0000-0000-0000-000000000000}"/>
          </ac:spMkLst>
        </pc:spChg>
        <pc:spChg chg="add mod">
          <ac:chgData name="Виктория" userId="59d125dd2c2412f5" providerId="LiveId" clId="{696A0880-36E0-4234-823E-DCA6262D91C9}" dt="2021-05-08T11:41:33.292" v="1211" actId="1076"/>
          <ac:spMkLst>
            <pc:docMk/>
            <pc:sldMk cId="480098847" sldId="506"/>
            <ac:spMk id="10" creationId="{40D8623F-B72D-46D6-A565-EF66264D959A}"/>
          </ac:spMkLst>
        </pc:spChg>
        <pc:graphicFrameChg chg="add mod modGraphic">
          <ac:chgData name="Виктория" userId="59d125dd2c2412f5" providerId="LiveId" clId="{696A0880-36E0-4234-823E-DCA6262D91C9}" dt="2021-05-08T11:44:00.293" v="1235" actId="20577"/>
          <ac:graphicFrameMkLst>
            <pc:docMk/>
            <pc:sldMk cId="480098847" sldId="506"/>
            <ac:graphicFrameMk id="3" creationId="{692C79DF-F9C8-4C2B-BC58-BC94B519236D}"/>
          </ac:graphicFrameMkLst>
        </pc:graphicFrameChg>
      </pc:sldChg>
      <pc:sldChg chg="modSp add mod ord">
        <pc:chgData name="Виктория" userId="59d125dd2c2412f5" providerId="LiveId" clId="{696A0880-36E0-4234-823E-DCA6262D91C9}" dt="2021-05-08T11:16:16.052" v="573" actId="179"/>
        <pc:sldMkLst>
          <pc:docMk/>
          <pc:sldMk cId="3841538713" sldId="507"/>
        </pc:sldMkLst>
        <pc:spChg chg="mod">
          <ac:chgData name="Виктория" userId="59d125dd2c2412f5" providerId="LiveId" clId="{696A0880-36E0-4234-823E-DCA6262D91C9}" dt="2021-05-08T11:16:16.052" v="573" actId="179"/>
          <ac:spMkLst>
            <pc:docMk/>
            <pc:sldMk cId="3841538713" sldId="507"/>
            <ac:spMk id="3" creationId="{EEB9AA06-8ADE-4512-8597-8483FC08BE2D}"/>
          </ac:spMkLst>
        </pc:spChg>
        <pc:spChg chg="mod">
          <ac:chgData name="Виктория" userId="59d125dd2c2412f5" providerId="LiveId" clId="{696A0880-36E0-4234-823E-DCA6262D91C9}" dt="2021-05-08T11:14:11.732" v="538" actId="20577"/>
          <ac:spMkLst>
            <pc:docMk/>
            <pc:sldMk cId="3841538713" sldId="507"/>
            <ac:spMk id="4" creationId="{00000000-0000-0000-0000-000000000000}"/>
          </ac:spMkLst>
        </pc:spChg>
      </pc:sldChg>
      <pc:sldChg chg="modSp add mod">
        <pc:chgData name="Виктория" userId="59d125dd2c2412f5" providerId="LiveId" clId="{696A0880-36E0-4234-823E-DCA6262D91C9}" dt="2021-05-08T11:15:55.549" v="570" actId="20577"/>
        <pc:sldMkLst>
          <pc:docMk/>
          <pc:sldMk cId="3039518389" sldId="508"/>
        </pc:sldMkLst>
        <pc:spChg chg="mod">
          <ac:chgData name="Виктория" userId="59d125dd2c2412f5" providerId="LiveId" clId="{696A0880-36E0-4234-823E-DCA6262D91C9}" dt="2021-05-08T11:15:55.549" v="570" actId="20577"/>
          <ac:spMkLst>
            <pc:docMk/>
            <pc:sldMk cId="3039518389" sldId="508"/>
            <ac:spMk id="3" creationId="{EEB9AA06-8ADE-4512-8597-8483FC08BE2D}"/>
          </ac:spMkLst>
        </pc:spChg>
      </pc:sldChg>
      <pc:sldChg chg="delSp modSp add mod">
        <pc:chgData name="Виктория" userId="59d125dd2c2412f5" providerId="LiveId" clId="{696A0880-36E0-4234-823E-DCA6262D91C9}" dt="2021-05-08T11:58:11.375" v="1425" actId="113"/>
        <pc:sldMkLst>
          <pc:docMk/>
          <pc:sldMk cId="147170505" sldId="509"/>
        </pc:sldMkLst>
        <pc:spChg chg="del">
          <ac:chgData name="Виктория" userId="59d125dd2c2412f5" providerId="LiveId" clId="{696A0880-36E0-4234-823E-DCA6262D91C9}" dt="2021-05-08T11:56:06.448" v="1404" actId="21"/>
          <ac:spMkLst>
            <pc:docMk/>
            <pc:sldMk cId="147170505" sldId="509"/>
            <ac:spMk id="9" creationId="{44AA6AF3-067A-4884-A841-0A4AA14ED49B}"/>
          </ac:spMkLst>
        </pc:spChg>
        <pc:spChg chg="mod">
          <ac:chgData name="Виктория" userId="59d125dd2c2412f5" providerId="LiveId" clId="{696A0880-36E0-4234-823E-DCA6262D91C9}" dt="2021-05-08T11:57:08.359" v="1415" actId="14100"/>
          <ac:spMkLst>
            <pc:docMk/>
            <pc:sldMk cId="147170505" sldId="509"/>
            <ac:spMk id="18" creationId="{236266A2-B70D-4B57-A208-C2F45311FC74}"/>
          </ac:spMkLst>
        </pc:spChg>
        <pc:spChg chg="mod">
          <ac:chgData name="Виктория" userId="59d125dd2c2412f5" providerId="LiveId" clId="{696A0880-36E0-4234-823E-DCA6262D91C9}" dt="2021-05-08T11:58:03.226" v="1424" actId="14100"/>
          <ac:spMkLst>
            <pc:docMk/>
            <pc:sldMk cId="147170505" sldId="509"/>
            <ac:spMk id="19" creationId="{E0518BE8-F0DD-447E-9DBD-15779558781D}"/>
          </ac:spMkLst>
        </pc:spChg>
        <pc:spChg chg="mod">
          <ac:chgData name="Виктория" userId="59d125dd2c2412f5" providerId="LiveId" clId="{696A0880-36E0-4234-823E-DCA6262D91C9}" dt="2021-05-08T11:58:11.375" v="1425" actId="113"/>
          <ac:spMkLst>
            <pc:docMk/>
            <pc:sldMk cId="147170505" sldId="509"/>
            <ac:spMk id="23" creationId="{53E1F8F3-2FDE-4E95-A513-257070B96076}"/>
          </ac:spMkLst>
        </pc:spChg>
        <pc:cxnChg chg="mod">
          <ac:chgData name="Виктория" userId="59d125dd2c2412f5" providerId="LiveId" clId="{696A0880-36E0-4234-823E-DCA6262D91C9}" dt="2021-05-08T11:57:01.818" v="1414" actId="1076"/>
          <ac:cxnSpMkLst>
            <pc:docMk/>
            <pc:sldMk cId="147170505" sldId="509"/>
            <ac:cxnSpMk id="11" creationId="{29F5DFA3-19D6-4CA2-8B21-C81D341F8D12}"/>
          </ac:cxnSpMkLst>
        </pc:cxnChg>
        <pc:cxnChg chg="mod">
          <ac:chgData name="Виктория" userId="59d125dd2c2412f5" providerId="LiveId" clId="{696A0880-36E0-4234-823E-DCA6262D91C9}" dt="2021-05-08T11:57:56.647" v="1423" actId="1076"/>
          <ac:cxnSpMkLst>
            <pc:docMk/>
            <pc:sldMk cId="147170505" sldId="509"/>
            <ac:cxnSpMk id="17" creationId="{FDFF497D-F850-4DE2-BBDD-09A477C99E31}"/>
          </ac:cxnSpMkLst>
        </pc:cxnChg>
      </pc:sldChg>
      <pc:sldChg chg="addSp modSp add mod">
        <pc:chgData name="Виктория" userId="59d125dd2c2412f5" providerId="LiveId" clId="{696A0880-36E0-4234-823E-DCA6262D91C9}" dt="2021-05-08T12:12:37.462" v="1580" actId="1076"/>
        <pc:sldMkLst>
          <pc:docMk/>
          <pc:sldMk cId="2321482172" sldId="510"/>
        </pc:sldMkLst>
        <pc:spChg chg="mod">
          <ac:chgData name="Виктория" userId="59d125dd2c2412f5" providerId="LiveId" clId="{696A0880-36E0-4234-823E-DCA6262D91C9}" dt="2021-05-08T12:09:51.075" v="1558" actId="113"/>
          <ac:spMkLst>
            <pc:docMk/>
            <pc:sldMk cId="2321482172" sldId="510"/>
            <ac:spMk id="3" creationId="{00000000-0000-0000-0000-000000000000}"/>
          </ac:spMkLst>
        </pc:spChg>
        <pc:picChg chg="add mod modCrop">
          <ac:chgData name="Виктория" userId="59d125dd2c2412f5" providerId="LiveId" clId="{696A0880-36E0-4234-823E-DCA6262D91C9}" dt="2021-05-08T12:11:23.922" v="1574" actId="1076"/>
          <ac:picMkLst>
            <pc:docMk/>
            <pc:sldMk cId="2321482172" sldId="510"/>
            <ac:picMk id="2" creationId="{DD023D67-8556-401A-A656-5F8DAC329F65}"/>
          </ac:picMkLst>
        </pc:picChg>
        <pc:picChg chg="add mod modCrop">
          <ac:chgData name="Виктория" userId="59d125dd2c2412f5" providerId="LiveId" clId="{696A0880-36E0-4234-823E-DCA6262D91C9}" dt="2021-05-08T12:12:37.462" v="1580" actId="1076"/>
          <ac:picMkLst>
            <pc:docMk/>
            <pc:sldMk cId="2321482172" sldId="510"/>
            <ac:picMk id="5" creationId="{694BB150-2CC1-43AD-9352-F610FB3EF3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3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ait.ru/viewer-old/psihologiya-obscheniya-469549?#page/167" TargetMode="Externa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4.xml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010"/>
            <a:ext cx="3056927" cy="7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1" y="2230416"/>
            <a:ext cx="3079561" cy="247221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751496" y="6446911"/>
            <a:ext cx="1752600" cy="3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Орёл, 2021 г.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079560" y="2318739"/>
            <a:ext cx="6849072" cy="229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Презентация по дисциплине </a:t>
            </a:r>
            <a:endParaRPr lang="ru-RU" sz="22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Психология общения»</a:t>
            </a:r>
            <a:r>
              <a:rPr lang="en-US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на тему:</a:t>
            </a:r>
          </a:p>
          <a:p>
            <a:pPr marL="457200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«Феномен межличностного влияния, виды влияния. Психологическое противостояние влиянию»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1201" y="154287"/>
            <a:ext cx="7355840" cy="227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80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БЮДЖЕТНОГО ОБРАЗОВАТЕЛЬНОГО УЧРЕЖДЕНИЯ ВЫСШЕГО ОБРАЗОВАНИЯ «РОССИЙСКАЯ АКАДЕМИЯ НАРОДНОГО ХОЗЯЙСТВА И ГОСУДАРСТВЕННОЙ СЛУЖБЫ ПРИ ПРЕЗИДЕНТЕ РОССИЙСКОЙ ФЕДЕРАЦИИ» </a:t>
            </a:r>
          </a:p>
          <a:p>
            <a:pPr marL="457200">
              <a:spcAft>
                <a:spcPts val="80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СРЕДНЕРУССКИЙ ИНСТИТУТ УПРАВЛЕНИЯ- ФИЛИАЛ</a:t>
            </a:r>
          </a:p>
          <a:p>
            <a:pPr marL="457200">
              <a:spcAft>
                <a:spcPts val="80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БАНКОВСКИЙ КОЛЛЕДЖ</a:t>
            </a: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4187" y="4977860"/>
            <a:ext cx="6077019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 </a:t>
            </a: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Б304: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Старшинова </a:t>
            </a: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В.А.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Проверил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преподаватель: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Бобылева Н.Ю.</a:t>
            </a:r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05158-ADAA-4869-A2B0-F2512F3FF7FD}"/>
              </a:ext>
            </a:extLst>
          </p:cNvPr>
          <p:cNvSpPr txBox="1"/>
          <p:nvPr/>
        </p:nvSpPr>
        <p:spPr>
          <a:xfrm>
            <a:off x="930959" y="421574"/>
            <a:ext cx="970534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Психологически конструктивное влияние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937AC4-1182-4BDB-9CDA-3CACA6CA7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70" t="50000" r="50000" b="22267"/>
          <a:stretch/>
        </p:blipFill>
        <p:spPr>
          <a:xfrm>
            <a:off x="0" y="3648458"/>
            <a:ext cx="4541520" cy="3049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0001C6-4E0E-41FD-8F62-1B5DDF30FB93}"/>
              </a:ext>
            </a:extLst>
          </p:cNvPr>
          <p:cNvSpPr txBox="1"/>
          <p:nvPr/>
        </p:nvSpPr>
        <p:spPr>
          <a:xfrm>
            <a:off x="699407" y="1395192"/>
            <a:ext cx="8807728" cy="1504023"/>
          </a:xfrm>
          <a:prstGeom prst="horizontalScroll">
            <a:avLst/>
          </a:prstGeom>
          <a:noFill/>
          <a:ln w="28575">
            <a:solidFill>
              <a:srgbClr val="951A1D"/>
            </a:solidFill>
          </a:ln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 способ противостояния межличностному влиянию — </a:t>
            </a:r>
            <a:r>
              <a:rPr lang="ru-RU" sz="24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конструктивная критика</a:t>
            </a:r>
            <a:r>
              <a:rPr lang="ru-RU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F82B5-B02A-4267-89C7-FBE748C0D86F}"/>
              </a:ext>
            </a:extLst>
          </p:cNvPr>
          <p:cNvSpPr txBox="1"/>
          <p:nvPr/>
        </p:nvSpPr>
        <p:spPr>
          <a:xfrm>
            <a:off x="5466079" y="3916920"/>
            <a:ext cx="4215409" cy="1569660"/>
          </a:xfrm>
          <a:prstGeom prst="rect">
            <a:avLst/>
          </a:prstGeom>
          <a:noFill/>
          <a:ln w="38100">
            <a:solidFill>
              <a:srgbClr val="951A1D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cs typeface="Times New Roman" panose="02020603050405020304" pitchFamily="18" charset="0"/>
              </a:rPr>
              <a:t>процесс обсуждение целей, средств или действий того человека, который инициировал воздействие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F4243AD-69A5-40DD-BDFB-B90C68A8BFF0}"/>
              </a:ext>
            </a:extLst>
          </p:cNvPr>
          <p:cNvCxnSpPr>
            <a:cxnSpLocks/>
          </p:cNvCxnSpPr>
          <p:nvPr/>
        </p:nvCxnSpPr>
        <p:spPr bwMode="auto">
          <a:xfrm>
            <a:off x="4634509" y="4099560"/>
            <a:ext cx="729971" cy="0"/>
          </a:xfrm>
          <a:prstGeom prst="line">
            <a:avLst/>
          </a:prstGeom>
          <a:noFill/>
          <a:ln w="38100" cap="flat" cmpd="sng" algn="ctr">
            <a:solidFill>
              <a:srgbClr val="951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1EC236AF-B781-430A-84A6-393D7F71AF61}"/>
              </a:ext>
            </a:extLst>
          </p:cNvPr>
          <p:cNvSpPr/>
          <p:nvPr/>
        </p:nvSpPr>
        <p:spPr bwMode="auto">
          <a:xfrm rot="2571606">
            <a:off x="5628455" y="3013133"/>
            <a:ext cx="1306187" cy="631628"/>
          </a:xfrm>
          <a:prstGeom prst="rightArrow">
            <a:avLst/>
          </a:prstGeom>
          <a:solidFill>
            <a:srgbClr val="951A1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4044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05158-ADAA-4869-A2B0-F2512F3FF7FD}"/>
              </a:ext>
            </a:extLst>
          </p:cNvPr>
          <p:cNvSpPr txBox="1"/>
          <p:nvPr/>
        </p:nvSpPr>
        <p:spPr>
          <a:xfrm>
            <a:off x="1562657" y="473272"/>
            <a:ext cx="970534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Список использованных источников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CBC971-EA41-40B9-853A-A8E979011D34}"/>
              </a:ext>
            </a:extLst>
          </p:cNvPr>
          <p:cNvSpPr txBox="1"/>
          <p:nvPr/>
        </p:nvSpPr>
        <p:spPr>
          <a:xfrm>
            <a:off x="930960" y="1646595"/>
            <a:ext cx="85168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</a:t>
            </a:r>
            <a:r>
              <a:rPr lang="ru-RU" dirty="0" err="1"/>
              <a:t>Корягина</a:t>
            </a:r>
            <a:r>
              <a:rPr lang="ru-RU" dirty="0"/>
              <a:t> Н.А. Психология общения: учебник и практикум для среднего профессионального образования/Н.А. </a:t>
            </a:r>
            <a:r>
              <a:rPr lang="ru-RU" dirty="0" err="1"/>
              <a:t>Корягина</a:t>
            </a:r>
            <a:r>
              <a:rPr lang="ru-RU" dirty="0"/>
              <a:t>, Н.В. Антонова, С.В. Овсянникова. – Москва: Издательство </a:t>
            </a:r>
            <a:r>
              <a:rPr lang="ru-RU" dirty="0" err="1"/>
              <a:t>Юрайт</a:t>
            </a:r>
            <a:r>
              <a:rPr lang="ru-RU" dirty="0"/>
              <a:t>, 2021. – С.167-173. Электронный ресурс // Режим доступа: </a:t>
            </a:r>
            <a:r>
              <a:rPr lang="ru-RU" dirty="0">
                <a:hlinkClick r:id="rId5"/>
              </a:rPr>
              <a:t>https://urait.ru/viewer-old/psihologiya-obscheniya-469549?#page/167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4666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13D44-16ED-4083-A006-0EB82296D806}"/>
              </a:ext>
            </a:extLst>
          </p:cNvPr>
          <p:cNvSpPr txBox="1"/>
          <p:nvPr/>
        </p:nvSpPr>
        <p:spPr>
          <a:xfrm>
            <a:off x="2628900" y="550761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Содержание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14655-BBE4-4A85-916D-98ABAB2F22BA}"/>
              </a:ext>
            </a:extLst>
          </p:cNvPr>
          <p:cNvSpPr txBox="1"/>
          <p:nvPr/>
        </p:nvSpPr>
        <p:spPr>
          <a:xfrm>
            <a:off x="930959" y="1860869"/>
            <a:ext cx="851685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2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Межличностное влияние</a:t>
            </a:r>
            <a:endParaRPr lang="ru-RU" sz="22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2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Феномен межличностного (психологического) влияния </a:t>
            </a:r>
            <a:endParaRPr lang="ru-RU" sz="22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ru-RU" sz="22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Виды психологического влияния</a:t>
            </a:r>
            <a:endParaRPr lang="ru-RU" sz="22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2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  <a:hlinkClick r:id="rId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Основные стратегии влияния</a:t>
            </a:r>
            <a:endParaRPr lang="ru-RU" sz="22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ru-RU" sz="22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Виды психологического противостояния влиянию</a:t>
            </a:r>
            <a:endParaRPr lang="ru-RU" sz="22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2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  <a:hlinkClick r:id="rId9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Психологически конструктивное влияние </a:t>
            </a:r>
            <a:endParaRPr lang="ru-RU" sz="22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ru-RU" sz="2200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  <a:hlinkClick r:id="rId10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Список использованных источников</a:t>
            </a:r>
            <a:endParaRPr lang="ru-RU" sz="22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352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54436-F271-46AA-A08E-D2406D71CA1B}"/>
              </a:ext>
            </a:extLst>
          </p:cNvPr>
          <p:cNvSpPr txBox="1"/>
          <p:nvPr/>
        </p:nvSpPr>
        <p:spPr>
          <a:xfrm>
            <a:off x="2202675" y="550881"/>
            <a:ext cx="576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Межличностное влияние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C5569-4D77-44BF-9C01-5AE57DF24ED4}"/>
              </a:ext>
            </a:extLst>
          </p:cNvPr>
          <p:cNvSpPr txBox="1"/>
          <p:nvPr/>
        </p:nvSpPr>
        <p:spPr>
          <a:xfrm>
            <a:off x="1940064" y="1582629"/>
            <a:ext cx="7467600" cy="2241576"/>
          </a:xfrm>
          <a:prstGeom prst="rect">
            <a:avLst/>
          </a:prstGeom>
          <a:noFill/>
          <a:ln w="57150">
            <a:solidFill>
              <a:srgbClr val="951A1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воздействие на человека, его состояние, мысли, чувства и действия, которое оказывается посредством психологических средств с предоставлением права и времени отвечать на данное воздействие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793B1F5-F26F-4573-AA06-9481C4B720AF}"/>
              </a:ext>
            </a:extLst>
          </p:cNvPr>
          <p:cNvCxnSpPr/>
          <p:nvPr/>
        </p:nvCxnSpPr>
        <p:spPr bwMode="auto">
          <a:xfrm>
            <a:off x="930959" y="1981200"/>
            <a:ext cx="775921" cy="0"/>
          </a:xfrm>
          <a:prstGeom prst="line">
            <a:avLst/>
          </a:prstGeom>
          <a:noFill/>
          <a:ln w="57150" cap="flat" cmpd="sng" algn="ctr">
            <a:solidFill>
              <a:srgbClr val="951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36CFF4-CCF7-42B1-8CFC-DB177141E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64613" r="53766" b="1733"/>
          <a:stretch/>
        </p:blipFill>
        <p:spPr bwMode="auto">
          <a:xfrm>
            <a:off x="3102905" y="3964873"/>
            <a:ext cx="4100535" cy="2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615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AE238-5418-4D15-9C11-1D1BC37129C8}"/>
              </a:ext>
            </a:extLst>
          </p:cNvPr>
          <p:cNvSpPr txBox="1"/>
          <p:nvPr/>
        </p:nvSpPr>
        <p:spPr>
          <a:xfrm>
            <a:off x="1562657" y="421574"/>
            <a:ext cx="74295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Феномен межличностного влияния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E5E68-35D0-4531-AE94-418CA0A49A43}"/>
              </a:ext>
            </a:extLst>
          </p:cNvPr>
          <p:cNvSpPr txBox="1"/>
          <p:nvPr/>
        </p:nvSpPr>
        <p:spPr>
          <a:xfrm>
            <a:off x="1226820" y="1798447"/>
            <a:ext cx="3050540" cy="461665"/>
          </a:xfrm>
          <a:prstGeom prst="rect">
            <a:avLst/>
          </a:prstGeom>
          <a:noFill/>
          <a:ln w="28575">
            <a:solidFill>
              <a:srgbClr val="951A1D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Инициатор влияния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65519-A6B4-4D51-9366-B1EDE7FCAA41}"/>
              </a:ext>
            </a:extLst>
          </p:cNvPr>
          <p:cNvSpPr txBox="1"/>
          <p:nvPr/>
        </p:nvSpPr>
        <p:spPr>
          <a:xfrm>
            <a:off x="6192520" y="1798448"/>
            <a:ext cx="2941320" cy="461665"/>
          </a:xfrm>
          <a:prstGeom prst="rect">
            <a:avLst/>
          </a:prstGeom>
          <a:noFill/>
          <a:ln w="28575">
            <a:solidFill>
              <a:srgbClr val="951A1D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Адресат влияния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45D19-77B8-4FC3-8804-0B9C0F1D89F3}"/>
              </a:ext>
            </a:extLst>
          </p:cNvPr>
          <p:cNvSpPr txBox="1"/>
          <p:nvPr/>
        </p:nvSpPr>
        <p:spPr>
          <a:xfrm>
            <a:off x="1226820" y="2556205"/>
            <a:ext cx="3050540" cy="1200329"/>
          </a:xfrm>
          <a:prstGeom prst="rect">
            <a:avLst/>
          </a:prstGeom>
          <a:noFill/>
          <a:ln w="28575">
            <a:solidFill>
              <a:srgbClr val="951A1D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тот, кто первым осуществляет попытку повлиять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0B8ED3-16AD-47F7-B7D2-7A9B6DE83F83}"/>
              </a:ext>
            </a:extLst>
          </p:cNvPr>
          <p:cNvSpPr txBox="1"/>
          <p:nvPr/>
        </p:nvSpPr>
        <p:spPr>
          <a:xfrm>
            <a:off x="6192520" y="2556205"/>
            <a:ext cx="2941320" cy="1200329"/>
          </a:xfrm>
          <a:prstGeom prst="rect">
            <a:avLst/>
          </a:prstGeom>
          <a:noFill/>
          <a:ln w="28575">
            <a:solidFill>
              <a:srgbClr val="951A1D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тот, в адрес кого обращена данная попытка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E88EE89-3DD0-41AD-9323-0A62506416F8}"/>
              </a:ext>
            </a:extLst>
          </p:cNvPr>
          <p:cNvCxnSpPr/>
          <p:nvPr/>
        </p:nvCxnSpPr>
        <p:spPr bwMode="auto">
          <a:xfrm>
            <a:off x="1226820" y="2260112"/>
            <a:ext cx="0" cy="296093"/>
          </a:xfrm>
          <a:prstGeom prst="line">
            <a:avLst/>
          </a:prstGeom>
          <a:noFill/>
          <a:ln w="28575" cap="flat" cmpd="sng" algn="ctr">
            <a:solidFill>
              <a:srgbClr val="951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21112F4-4990-4E4F-A224-0FCD30875F28}"/>
              </a:ext>
            </a:extLst>
          </p:cNvPr>
          <p:cNvCxnSpPr/>
          <p:nvPr/>
        </p:nvCxnSpPr>
        <p:spPr bwMode="auto">
          <a:xfrm>
            <a:off x="4277360" y="2260112"/>
            <a:ext cx="0" cy="296093"/>
          </a:xfrm>
          <a:prstGeom prst="line">
            <a:avLst/>
          </a:prstGeom>
          <a:noFill/>
          <a:ln w="28575" cap="flat" cmpd="sng" algn="ctr">
            <a:solidFill>
              <a:srgbClr val="951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3637695-EC69-4FE2-8A1A-5E0A0324A897}"/>
              </a:ext>
            </a:extLst>
          </p:cNvPr>
          <p:cNvCxnSpPr/>
          <p:nvPr/>
        </p:nvCxnSpPr>
        <p:spPr bwMode="auto">
          <a:xfrm>
            <a:off x="6192520" y="2250190"/>
            <a:ext cx="0" cy="296093"/>
          </a:xfrm>
          <a:prstGeom prst="line">
            <a:avLst/>
          </a:prstGeom>
          <a:noFill/>
          <a:ln w="28575" cap="flat" cmpd="sng" algn="ctr">
            <a:solidFill>
              <a:srgbClr val="951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DDF65F0-1DD3-4365-BB7E-5AF12BDD7D62}"/>
              </a:ext>
            </a:extLst>
          </p:cNvPr>
          <p:cNvCxnSpPr/>
          <p:nvPr/>
        </p:nvCxnSpPr>
        <p:spPr bwMode="auto">
          <a:xfrm>
            <a:off x="9133840" y="2250189"/>
            <a:ext cx="0" cy="296093"/>
          </a:xfrm>
          <a:prstGeom prst="line">
            <a:avLst/>
          </a:prstGeom>
          <a:noFill/>
          <a:ln w="28575" cap="flat" cmpd="sng" algn="ctr">
            <a:solidFill>
              <a:srgbClr val="951A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FFDCD366-FD93-4E3E-B346-C7954E9D5F4B}"/>
              </a:ext>
            </a:extLst>
          </p:cNvPr>
          <p:cNvSpPr/>
          <p:nvPr/>
        </p:nvSpPr>
        <p:spPr bwMode="auto">
          <a:xfrm>
            <a:off x="4571289" y="2298090"/>
            <a:ext cx="1412236" cy="668576"/>
          </a:xfrm>
          <a:prstGeom prst="rightArrow">
            <a:avLst/>
          </a:prstGeom>
          <a:solidFill>
            <a:srgbClr val="951A1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FCE91-10AF-4C98-B645-A3FC295189CA}"/>
              </a:ext>
            </a:extLst>
          </p:cNvPr>
          <p:cNvSpPr txBox="1"/>
          <p:nvPr/>
        </p:nvSpPr>
        <p:spPr>
          <a:xfrm>
            <a:off x="2179484" y="4025657"/>
            <a:ext cx="6230620" cy="483989"/>
          </a:xfrm>
          <a:prstGeom prst="round2SameRect">
            <a:avLst/>
          </a:prstGeom>
          <a:noFill/>
          <a:ln w="28575">
            <a:solidFill>
              <a:srgbClr val="951A1D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Критерии конструктивного влияния: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D24767-6799-466B-A0DA-A4E243D7BCE1}"/>
              </a:ext>
            </a:extLst>
          </p:cNvPr>
          <p:cNvSpPr txBox="1"/>
          <p:nvPr/>
        </p:nvSpPr>
        <p:spPr>
          <a:xfrm>
            <a:off x="699407" y="4659766"/>
            <a:ext cx="767996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Невозможность разрушения личности людей; 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Психологическая корректность; 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Удовлетворение потребностей двух сторон.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446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28574-96BA-497C-880D-F5B22A3E135C}"/>
              </a:ext>
            </a:extLst>
          </p:cNvPr>
          <p:cNvSpPr txBox="1"/>
          <p:nvPr/>
        </p:nvSpPr>
        <p:spPr>
          <a:xfrm>
            <a:off x="1785620" y="537905"/>
            <a:ext cx="710438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Виды психологического влияния</a:t>
            </a: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E2938013-A5CE-4B0E-89BA-50008340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12098"/>
              </p:ext>
            </p:extLst>
          </p:nvPr>
        </p:nvGraphicFramePr>
        <p:xfrm>
          <a:off x="447040" y="1319530"/>
          <a:ext cx="9234449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3704">
                  <a:extLst>
                    <a:ext uri="{9D8B030D-6E8A-4147-A177-3AD203B41FA5}">
                      <a16:colId xmlns:a16="http://schemas.microsoft.com/office/drawing/2014/main" val="2647739955"/>
                    </a:ext>
                  </a:extLst>
                </a:gridCol>
                <a:gridCol w="6740745">
                  <a:extLst>
                    <a:ext uri="{9D8B030D-6E8A-4147-A177-3AD203B41FA5}">
                      <a16:colId xmlns:a16="http://schemas.microsoft.com/office/drawing/2014/main" val="2306657555"/>
                    </a:ext>
                  </a:extLst>
                </a:gridCol>
              </a:tblGrid>
              <a:tr h="36007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Название</a:t>
                      </a:r>
                      <a:endParaRPr lang="ru-RU" dirty="0"/>
                    </a:p>
                  </a:txBody>
                  <a:tcPr>
                    <a:solidFill>
                      <a:srgbClr val="951A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Описание влияния</a:t>
                      </a:r>
                      <a:endParaRPr lang="ru-RU" dirty="0"/>
                    </a:p>
                  </a:txBody>
                  <a:tcPr>
                    <a:solidFill>
                      <a:srgbClr val="951A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89034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</a:rPr>
                        <a:t>Убеждение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</a:rPr>
                        <a:t>Сознательное аргументированное воздействие на другого человека (или группу людей) с целью изменения их суждения, намерения или решения.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55342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r>
                        <a:rPr lang="ru-RU" sz="2000" i="1" kern="1200" dirty="0" err="1">
                          <a:solidFill>
                            <a:schemeClr val="tx1"/>
                          </a:solidFill>
                          <a:effectLst/>
                        </a:rPr>
                        <a:t>Самопродвижение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</a:rPr>
                        <a:t>Объявление своих целей и предъявление свидетельств своей компетентности и квалификации, чтобы быть оцененным по достоинству.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08608"/>
                  </a:ext>
                </a:extLst>
              </a:tr>
              <a:tr h="1170237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</a:rPr>
                        <a:t>Внушение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</a:rPr>
                        <a:t>Сознательное или неосознанное неаргументированное воздействие на другого человека (или группу людей) с целью изменения их состояний, отношения к чему- либо.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44581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</a:rPr>
                        <a:t>Заражение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</a:rPr>
                        <a:t>Передача своего состояния или отношения другому человеку.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075470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</a:rPr>
                        <a:t>Пробуждение импульса к подражанию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</a:rPr>
                        <a:t>Способность вызывать стремление быть похожим на себя.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3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8770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Таблица 6">
            <a:extLst>
              <a:ext uri="{FF2B5EF4-FFF2-40B4-BE49-F238E27FC236}">
                <a16:creationId xmlns:a16="http://schemas.microsoft.com/office/drawing/2014/main" id="{72C48657-9164-4F01-B78C-CA747F3B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53262"/>
              </p:ext>
            </p:extLst>
          </p:nvPr>
        </p:nvGraphicFramePr>
        <p:xfrm>
          <a:off x="447040" y="1320298"/>
          <a:ext cx="9234449" cy="5043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3704">
                  <a:extLst>
                    <a:ext uri="{9D8B030D-6E8A-4147-A177-3AD203B41FA5}">
                      <a16:colId xmlns:a16="http://schemas.microsoft.com/office/drawing/2014/main" val="2647739955"/>
                    </a:ext>
                  </a:extLst>
                </a:gridCol>
                <a:gridCol w="6740745">
                  <a:extLst>
                    <a:ext uri="{9D8B030D-6E8A-4147-A177-3AD203B41FA5}">
                      <a16:colId xmlns:a16="http://schemas.microsoft.com/office/drawing/2014/main" val="2306657555"/>
                    </a:ext>
                  </a:extLst>
                </a:gridCol>
              </a:tblGrid>
              <a:tr h="36007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Название</a:t>
                      </a:r>
                      <a:endParaRPr lang="ru-RU" dirty="0"/>
                    </a:p>
                  </a:txBody>
                  <a:tcPr>
                    <a:solidFill>
                      <a:srgbClr val="951A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Описание влияния</a:t>
                      </a:r>
                      <a:endParaRPr lang="ru-RU" dirty="0"/>
                    </a:p>
                  </a:txBody>
                  <a:tcPr>
                    <a:solidFill>
                      <a:srgbClr val="951A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89034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</a:t>
                      </a:r>
                    </a:p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благосклонности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к себе непроизвольного внимания адресата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55342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Просьба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Обращение к адресату с призывом удовлетворить потребности или желания инициатора воздействия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08608"/>
                  </a:ext>
                </a:extLst>
              </a:tr>
              <a:tr h="1170237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Принуждение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Угроза применения контролирующих (провоцирующих) возможностей, чтобы добиться от адресата требуемого поведения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44581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Деструктивная</a:t>
                      </a:r>
                    </a:p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критика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Высказывание пренебрежительных или оскорбительных суждений о личности человека.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075470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r>
                        <a:rPr lang="ru-RU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Манипуляция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Скрытое побуждение адресата к переживанию определенных состояний, принятию решений и выполнению действий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348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6A493D-5877-4AA2-9854-C825357E4361}"/>
              </a:ext>
            </a:extLst>
          </p:cNvPr>
          <p:cNvSpPr txBox="1"/>
          <p:nvPr/>
        </p:nvSpPr>
        <p:spPr>
          <a:xfrm>
            <a:off x="1785620" y="537905"/>
            <a:ext cx="710438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Виды психологического влияния</a:t>
            </a:r>
          </a:p>
        </p:txBody>
      </p:sp>
    </p:spTree>
    <p:extLst>
      <p:ext uri="{BB962C8B-B14F-4D97-AF65-F5344CB8AC3E}">
        <p14:creationId xmlns:p14="http://schemas.microsoft.com/office/powerpoint/2010/main" val="16554580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6">
            <a:extLst>
              <a:ext uri="{FF2B5EF4-FFF2-40B4-BE49-F238E27FC236}">
                <a16:creationId xmlns:a16="http://schemas.microsoft.com/office/drawing/2014/main" id="{D11EDCA6-8827-4191-B347-99A76B39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286" y="1318979"/>
            <a:ext cx="504825" cy="1511300"/>
          </a:xfrm>
          <a:prstGeom prst="downArrow">
            <a:avLst>
              <a:gd name="adj1" fmla="val 50000"/>
              <a:gd name="adj2" fmla="val 74843"/>
            </a:avLst>
          </a:prstGeom>
          <a:solidFill>
            <a:srgbClr val="F5ABA9"/>
          </a:solidFill>
          <a:ln w="9525">
            <a:solidFill>
              <a:srgbClr val="F5ABA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1" name="AutoShape 7">
            <a:extLst>
              <a:ext uri="{FF2B5EF4-FFF2-40B4-BE49-F238E27FC236}">
                <a16:creationId xmlns:a16="http://schemas.microsoft.com/office/drawing/2014/main" id="{49E98D82-B9C5-461F-A8EB-51A8E8BB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878" y="1290704"/>
            <a:ext cx="504825" cy="1511300"/>
          </a:xfrm>
          <a:prstGeom prst="downArrow">
            <a:avLst>
              <a:gd name="adj1" fmla="val 50000"/>
              <a:gd name="adj2" fmla="val 74843"/>
            </a:avLst>
          </a:prstGeom>
          <a:solidFill>
            <a:srgbClr val="F94D55"/>
          </a:solidFill>
          <a:ln w="9525">
            <a:solidFill>
              <a:srgbClr val="F94D5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AutoShape 8">
            <a:extLst>
              <a:ext uri="{FF2B5EF4-FFF2-40B4-BE49-F238E27FC236}">
                <a16:creationId xmlns:a16="http://schemas.microsoft.com/office/drawing/2014/main" id="{5E4A554F-07DE-4341-BFCC-D2B4D25F7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8214" y="1310339"/>
            <a:ext cx="504825" cy="1368807"/>
          </a:xfrm>
          <a:prstGeom prst="downArrow">
            <a:avLst>
              <a:gd name="adj1" fmla="val 50000"/>
              <a:gd name="adj2" fmla="val 74843"/>
            </a:avLst>
          </a:prstGeom>
          <a:solidFill>
            <a:srgbClr val="951A1D"/>
          </a:solidFill>
          <a:ln w="9525">
            <a:solidFill>
              <a:srgbClr val="951A1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3" name="Text Box 9">
            <a:extLst>
              <a:ext uri="{FF2B5EF4-FFF2-40B4-BE49-F238E27FC236}">
                <a16:creationId xmlns:a16="http://schemas.microsoft.com/office/drawing/2014/main" id="{4C240A79-BC3E-415D-A4E8-9C121392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69047"/>
            <a:ext cx="2682876" cy="461665"/>
          </a:xfrm>
          <a:prstGeom prst="rect">
            <a:avLst/>
          </a:prstGeom>
          <a:solidFill>
            <a:srgbClr val="F5ABA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 dirty="0">
                <a:solidFill>
                  <a:schemeClr val="bg1"/>
                </a:solidFill>
              </a:rPr>
              <a:t>Императивная</a:t>
            </a:r>
          </a:p>
        </p:txBody>
      </p:sp>
      <p:sp>
        <p:nvSpPr>
          <p:cNvPr id="4104" name="Text Box 12">
            <a:extLst>
              <a:ext uri="{FF2B5EF4-FFF2-40B4-BE49-F238E27FC236}">
                <a16:creationId xmlns:a16="http://schemas.microsoft.com/office/drawing/2014/main" id="{67411ED4-69D9-4F31-A649-FB285808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992" y="1557519"/>
            <a:ext cx="2391333" cy="461665"/>
          </a:xfrm>
          <a:prstGeom prst="rect">
            <a:avLst/>
          </a:prstGeom>
          <a:solidFill>
            <a:srgbClr val="F94D55"/>
          </a:solidFill>
          <a:ln w="9525">
            <a:solidFill>
              <a:srgbClr val="F94D55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 dirty="0">
                <a:solidFill>
                  <a:schemeClr val="bg1"/>
                </a:solidFill>
              </a:rPr>
              <a:t>Развивающая</a:t>
            </a:r>
          </a:p>
        </p:txBody>
      </p:sp>
      <p:sp>
        <p:nvSpPr>
          <p:cNvPr id="4105" name="Text Box 13">
            <a:extLst>
              <a:ext uri="{FF2B5EF4-FFF2-40B4-BE49-F238E27FC236}">
                <a16:creationId xmlns:a16="http://schemas.microsoft.com/office/drawing/2014/main" id="{E1FD5806-5100-461F-BC23-580802617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56" y="1554863"/>
            <a:ext cx="3032442" cy="461665"/>
          </a:xfrm>
          <a:prstGeom prst="rect">
            <a:avLst/>
          </a:prstGeom>
          <a:solidFill>
            <a:srgbClr val="951A1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 dirty="0">
                <a:solidFill>
                  <a:schemeClr val="bg1"/>
                </a:solidFill>
              </a:rPr>
              <a:t>Манипулятивная</a:t>
            </a:r>
          </a:p>
        </p:txBody>
      </p:sp>
      <p:sp>
        <p:nvSpPr>
          <p:cNvPr id="4106" name="Oval 15">
            <a:extLst>
              <a:ext uri="{FF2B5EF4-FFF2-40B4-BE49-F238E27FC236}">
                <a16:creationId xmlns:a16="http://schemas.microsoft.com/office/drawing/2014/main" id="{62B8FDC9-294C-4782-9DDF-716244570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74" y="3590650"/>
            <a:ext cx="1727202" cy="1603537"/>
          </a:xfrm>
          <a:prstGeom prst="ellipse">
            <a:avLst/>
          </a:prstGeom>
          <a:solidFill>
            <a:srgbClr val="F5ABA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dirty="0"/>
          </a:p>
          <a:p>
            <a:pPr eaLnBrk="1" hangingPunct="1"/>
            <a:endParaRPr lang="ru-RU" altLang="ru-RU" dirty="0"/>
          </a:p>
        </p:txBody>
      </p:sp>
      <p:sp>
        <p:nvSpPr>
          <p:cNvPr id="4107" name="Oval 16">
            <a:extLst>
              <a:ext uri="{FF2B5EF4-FFF2-40B4-BE49-F238E27FC236}">
                <a16:creationId xmlns:a16="http://schemas.microsoft.com/office/drawing/2014/main" id="{47446C50-79A0-41C7-98FC-C4D9CBFAD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127" y="3635331"/>
            <a:ext cx="1655762" cy="1512887"/>
          </a:xfrm>
          <a:prstGeom prst="ellipse">
            <a:avLst/>
          </a:prstGeom>
          <a:gradFill rotWithShape="1">
            <a:gsLst>
              <a:gs pos="0">
                <a:srgbClr val="F5ABA9"/>
              </a:gs>
              <a:gs pos="100000">
                <a:srgbClr val="F94D55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8" name="Oval 17">
            <a:extLst>
              <a:ext uri="{FF2B5EF4-FFF2-40B4-BE49-F238E27FC236}">
                <a16:creationId xmlns:a16="http://schemas.microsoft.com/office/drawing/2014/main" id="{2E71B3BB-1E5A-49C3-A55F-AC1D8FF11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768" y="3652838"/>
            <a:ext cx="1727199" cy="1560959"/>
          </a:xfrm>
          <a:prstGeom prst="ellipse">
            <a:avLst/>
          </a:prstGeom>
          <a:solidFill>
            <a:srgbClr val="F94D5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9" name="Oval 18">
            <a:extLst>
              <a:ext uri="{FF2B5EF4-FFF2-40B4-BE49-F238E27FC236}">
                <a16:creationId xmlns:a16="http://schemas.microsoft.com/office/drawing/2014/main" id="{389953AE-74E7-4A01-84C6-B3E8DF1F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70" y="3607595"/>
            <a:ext cx="1727199" cy="1550193"/>
          </a:xfrm>
          <a:prstGeom prst="ellipse">
            <a:avLst/>
          </a:prstGeom>
          <a:gradFill rotWithShape="1">
            <a:gsLst>
              <a:gs pos="0">
                <a:srgbClr val="F94D55"/>
              </a:gs>
              <a:gs pos="100000">
                <a:srgbClr val="951A1D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0" name="Oval 19">
            <a:extLst>
              <a:ext uri="{FF2B5EF4-FFF2-40B4-BE49-F238E27FC236}">
                <a16:creationId xmlns:a16="http://schemas.microsoft.com/office/drawing/2014/main" id="{594698D8-A2DC-4A55-A7E7-084952F31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467" y="3616845"/>
            <a:ext cx="1798600" cy="1561263"/>
          </a:xfrm>
          <a:prstGeom prst="ellipse">
            <a:avLst/>
          </a:prstGeom>
          <a:solidFill>
            <a:srgbClr val="951A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2" name="Text Box 21">
            <a:extLst>
              <a:ext uri="{FF2B5EF4-FFF2-40B4-BE49-F238E27FC236}">
                <a16:creationId xmlns:a16="http://schemas.microsoft.com/office/drawing/2014/main" id="{848DC643-3B4F-44AA-954E-DCB820D27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049" y="4183505"/>
            <a:ext cx="1817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соперничество</a:t>
            </a:r>
          </a:p>
        </p:txBody>
      </p:sp>
      <p:sp>
        <p:nvSpPr>
          <p:cNvPr id="4113" name="Text Box 22">
            <a:extLst>
              <a:ext uri="{FF2B5EF4-FFF2-40B4-BE49-F238E27FC236}">
                <a16:creationId xmlns:a16="http://schemas.microsoft.com/office/drawing/2014/main" id="{49E3217B-55B2-43EE-B457-DA77B2A79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354" y="4220910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содружество</a:t>
            </a:r>
          </a:p>
        </p:txBody>
      </p:sp>
      <p:sp>
        <p:nvSpPr>
          <p:cNvPr id="4114" name="Text Box 23">
            <a:extLst>
              <a:ext uri="{FF2B5EF4-FFF2-40B4-BE49-F238E27FC236}">
                <a16:creationId xmlns:a16="http://schemas.microsoft.com/office/drawing/2014/main" id="{73633B3D-859E-4FA1-8D1F-7580F7D1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304" y="4183505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партнерство</a:t>
            </a:r>
          </a:p>
        </p:txBody>
      </p:sp>
      <p:sp>
        <p:nvSpPr>
          <p:cNvPr id="4115" name="Text Box 24">
            <a:extLst>
              <a:ext uri="{FF2B5EF4-FFF2-40B4-BE49-F238E27FC236}">
                <a16:creationId xmlns:a16="http://schemas.microsoft.com/office/drawing/2014/main" id="{B36BB10F-566C-4EBD-919E-E1A6F51BE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250" y="4132968"/>
            <a:ext cx="1908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манипулирование</a:t>
            </a:r>
          </a:p>
        </p:txBody>
      </p:sp>
      <p:sp>
        <p:nvSpPr>
          <p:cNvPr id="4116" name="Line 25">
            <a:extLst>
              <a:ext uri="{FF2B5EF4-FFF2-40B4-BE49-F238E27FC236}">
                <a16:creationId xmlns:a16="http://schemas.microsoft.com/office/drawing/2014/main" id="{EC859DA9-D737-455C-912B-E07D20FBE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4220" y="2791084"/>
            <a:ext cx="807634" cy="66964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7" name="Line 26">
            <a:extLst>
              <a:ext uri="{FF2B5EF4-FFF2-40B4-BE49-F238E27FC236}">
                <a16:creationId xmlns:a16="http://schemas.microsoft.com/office/drawing/2014/main" id="{E2F4FC68-D4EE-4499-8049-08821B238F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6560" y="2694557"/>
            <a:ext cx="2050069" cy="85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8" name="Line 28">
            <a:extLst>
              <a:ext uri="{FF2B5EF4-FFF2-40B4-BE49-F238E27FC236}">
                <a16:creationId xmlns:a16="http://schemas.microsoft.com/office/drawing/2014/main" id="{3018EC7D-718D-4FB1-9B02-70B1E4DF30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2999" y="2802005"/>
            <a:ext cx="388243" cy="83332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9" name="Line 30">
            <a:extLst>
              <a:ext uri="{FF2B5EF4-FFF2-40B4-BE49-F238E27FC236}">
                <a16:creationId xmlns:a16="http://schemas.microsoft.com/office/drawing/2014/main" id="{F9CE3211-4B9F-453C-AA98-C279E6EFF7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2772" y="2791084"/>
            <a:ext cx="2195508" cy="76037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0" name="Line 33">
            <a:extLst>
              <a:ext uri="{FF2B5EF4-FFF2-40B4-BE49-F238E27FC236}">
                <a16:creationId xmlns:a16="http://schemas.microsoft.com/office/drawing/2014/main" id="{9441C8E8-D24B-4470-9414-B7CECA223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4" y="2785790"/>
            <a:ext cx="1411237" cy="7586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1" name="Line 34">
            <a:extLst>
              <a:ext uri="{FF2B5EF4-FFF2-40B4-BE49-F238E27FC236}">
                <a16:creationId xmlns:a16="http://schemas.microsoft.com/office/drawing/2014/main" id="{4C13FB4B-380E-46E8-82E1-E7310D681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047" y="2791084"/>
            <a:ext cx="1042516" cy="76037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2" name="Line 35">
            <a:extLst>
              <a:ext uri="{FF2B5EF4-FFF2-40B4-BE49-F238E27FC236}">
                <a16:creationId xmlns:a16="http://schemas.microsoft.com/office/drawing/2014/main" id="{B2DA24A1-C987-4213-B634-E489896D5A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1779" y="2679146"/>
            <a:ext cx="44850" cy="87230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71280B8C-4E4D-4C17-A1A8-4539F0557977}"/>
              </a:ext>
            </a:extLst>
          </p:cNvPr>
          <p:cNvGrpSpPr>
            <a:grpSpLocks/>
          </p:cNvGrpSpPr>
          <p:nvPr/>
        </p:nvGrpSpPr>
        <p:grpSpPr bwMode="auto">
          <a:xfrm>
            <a:off x="257495" y="5138681"/>
            <a:ext cx="431800" cy="649288"/>
            <a:chOff x="249" y="3838"/>
            <a:chExt cx="272" cy="409"/>
          </a:xfrm>
          <a:solidFill>
            <a:srgbClr val="F5ABA9"/>
          </a:solidFill>
        </p:grpSpPr>
        <p:sp>
          <p:nvSpPr>
            <p:cNvPr id="5180" name="AutoShape 36">
              <a:extLst>
                <a:ext uri="{FF2B5EF4-FFF2-40B4-BE49-F238E27FC236}">
                  <a16:creationId xmlns:a16="http://schemas.microsoft.com/office/drawing/2014/main" id="{E1B96982-6444-46C4-921D-79C0497A7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3838"/>
              <a:ext cx="182" cy="182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81" name="AutoShape 37">
              <a:extLst>
                <a:ext uri="{FF2B5EF4-FFF2-40B4-BE49-F238E27FC236}">
                  <a16:creationId xmlns:a16="http://schemas.microsoft.com/office/drawing/2014/main" id="{ED53892E-FC1B-44B8-B18B-1C82BE8A7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20"/>
              <a:ext cx="272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4DDAA5A7-9359-430E-AE18-F949E80C6CD4}"/>
              </a:ext>
            </a:extLst>
          </p:cNvPr>
          <p:cNvGrpSpPr>
            <a:grpSpLocks/>
          </p:cNvGrpSpPr>
          <p:nvPr/>
        </p:nvGrpSpPr>
        <p:grpSpPr bwMode="auto">
          <a:xfrm>
            <a:off x="2346361" y="5157788"/>
            <a:ext cx="431800" cy="649288"/>
            <a:chOff x="249" y="3838"/>
            <a:chExt cx="272" cy="409"/>
          </a:xfrm>
          <a:solidFill>
            <a:srgbClr val="F5ABA9"/>
          </a:solidFill>
        </p:grpSpPr>
        <p:sp>
          <p:nvSpPr>
            <p:cNvPr id="5178" name="AutoShape 40">
              <a:extLst>
                <a:ext uri="{FF2B5EF4-FFF2-40B4-BE49-F238E27FC236}">
                  <a16:creationId xmlns:a16="http://schemas.microsoft.com/office/drawing/2014/main" id="{02937397-DB2C-40C9-B8E8-E02911366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3838"/>
              <a:ext cx="182" cy="182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9" name="AutoShape 41">
              <a:extLst>
                <a:ext uri="{FF2B5EF4-FFF2-40B4-BE49-F238E27FC236}">
                  <a16:creationId xmlns:a16="http://schemas.microsoft.com/office/drawing/2014/main" id="{FBC2D24E-119F-4C5D-B82E-662A1564F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20"/>
              <a:ext cx="272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3D638FF1-10E2-4993-9852-40E8595AEE55}"/>
              </a:ext>
            </a:extLst>
          </p:cNvPr>
          <p:cNvGrpSpPr>
            <a:grpSpLocks/>
          </p:cNvGrpSpPr>
          <p:nvPr/>
        </p:nvGrpSpPr>
        <p:grpSpPr bwMode="auto">
          <a:xfrm>
            <a:off x="3185178" y="5178108"/>
            <a:ext cx="431800" cy="649288"/>
            <a:chOff x="249" y="3838"/>
            <a:chExt cx="272" cy="409"/>
          </a:xfrm>
          <a:solidFill>
            <a:srgbClr val="F5ABA9"/>
          </a:solidFill>
        </p:grpSpPr>
        <p:sp>
          <p:nvSpPr>
            <p:cNvPr id="5176" name="AutoShape 45">
              <a:extLst>
                <a:ext uri="{FF2B5EF4-FFF2-40B4-BE49-F238E27FC236}">
                  <a16:creationId xmlns:a16="http://schemas.microsoft.com/office/drawing/2014/main" id="{BE0CEB3C-322A-4D6F-9B05-CFF6646C9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3838"/>
              <a:ext cx="182" cy="182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7" name="AutoShape 46">
              <a:extLst>
                <a:ext uri="{FF2B5EF4-FFF2-40B4-BE49-F238E27FC236}">
                  <a16:creationId xmlns:a16="http://schemas.microsoft.com/office/drawing/2014/main" id="{C762ADE4-D239-4463-ADF8-0206B98EA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20"/>
              <a:ext cx="272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FDB76A3B-EC5F-440A-9D2B-296A41A1348A}"/>
              </a:ext>
            </a:extLst>
          </p:cNvPr>
          <p:cNvGrpSpPr>
            <a:grpSpLocks/>
          </p:cNvGrpSpPr>
          <p:nvPr/>
        </p:nvGrpSpPr>
        <p:grpSpPr bwMode="auto">
          <a:xfrm>
            <a:off x="4162820" y="5170171"/>
            <a:ext cx="431800" cy="649287"/>
            <a:chOff x="249" y="3838"/>
            <a:chExt cx="272" cy="409"/>
          </a:xfrm>
          <a:solidFill>
            <a:srgbClr val="F5ABA9"/>
          </a:solidFill>
        </p:grpSpPr>
        <p:sp>
          <p:nvSpPr>
            <p:cNvPr id="5174" name="AutoShape 48">
              <a:extLst>
                <a:ext uri="{FF2B5EF4-FFF2-40B4-BE49-F238E27FC236}">
                  <a16:creationId xmlns:a16="http://schemas.microsoft.com/office/drawing/2014/main" id="{23F9E9D7-D2DA-490F-B366-55484BC5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3838"/>
              <a:ext cx="182" cy="182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5" name="AutoShape 49">
              <a:extLst>
                <a:ext uri="{FF2B5EF4-FFF2-40B4-BE49-F238E27FC236}">
                  <a16:creationId xmlns:a16="http://schemas.microsoft.com/office/drawing/2014/main" id="{0BD4449A-33EE-4AB4-82DC-50DB9AB61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20"/>
              <a:ext cx="272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" name="Group 50">
            <a:extLst>
              <a:ext uri="{FF2B5EF4-FFF2-40B4-BE49-F238E27FC236}">
                <a16:creationId xmlns:a16="http://schemas.microsoft.com/office/drawing/2014/main" id="{7A962B28-9CCB-4850-A707-EF8E6B39CF20}"/>
              </a:ext>
            </a:extLst>
          </p:cNvPr>
          <p:cNvGrpSpPr>
            <a:grpSpLocks/>
          </p:cNvGrpSpPr>
          <p:nvPr/>
        </p:nvGrpSpPr>
        <p:grpSpPr bwMode="auto">
          <a:xfrm>
            <a:off x="5132385" y="5157789"/>
            <a:ext cx="431800" cy="649287"/>
            <a:chOff x="249" y="3838"/>
            <a:chExt cx="272" cy="409"/>
          </a:xfrm>
          <a:solidFill>
            <a:srgbClr val="F5ABA9"/>
          </a:solidFill>
        </p:grpSpPr>
        <p:sp>
          <p:nvSpPr>
            <p:cNvPr id="5172" name="AutoShape 51">
              <a:extLst>
                <a:ext uri="{FF2B5EF4-FFF2-40B4-BE49-F238E27FC236}">
                  <a16:creationId xmlns:a16="http://schemas.microsoft.com/office/drawing/2014/main" id="{48E6584C-D448-444D-8689-10D80F41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3838"/>
              <a:ext cx="182" cy="182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3" name="AutoShape 52">
              <a:extLst>
                <a:ext uri="{FF2B5EF4-FFF2-40B4-BE49-F238E27FC236}">
                  <a16:creationId xmlns:a16="http://schemas.microsoft.com/office/drawing/2014/main" id="{6663C5C1-5A4E-4848-BEF3-870FA65EF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20"/>
              <a:ext cx="272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" name="Group 53">
            <a:extLst>
              <a:ext uri="{FF2B5EF4-FFF2-40B4-BE49-F238E27FC236}">
                <a16:creationId xmlns:a16="http://schemas.microsoft.com/office/drawing/2014/main" id="{310BE48F-AC46-41A5-BD04-59AB27A94F61}"/>
              </a:ext>
            </a:extLst>
          </p:cNvPr>
          <p:cNvGrpSpPr>
            <a:grpSpLocks/>
          </p:cNvGrpSpPr>
          <p:nvPr/>
        </p:nvGrpSpPr>
        <p:grpSpPr bwMode="auto">
          <a:xfrm>
            <a:off x="6178551" y="5178109"/>
            <a:ext cx="431800" cy="649287"/>
            <a:chOff x="249" y="3838"/>
            <a:chExt cx="272" cy="409"/>
          </a:xfrm>
          <a:solidFill>
            <a:srgbClr val="F5ABA9"/>
          </a:solidFill>
        </p:grpSpPr>
        <p:sp>
          <p:nvSpPr>
            <p:cNvPr id="5170" name="AutoShape 54">
              <a:extLst>
                <a:ext uri="{FF2B5EF4-FFF2-40B4-BE49-F238E27FC236}">
                  <a16:creationId xmlns:a16="http://schemas.microsoft.com/office/drawing/2014/main" id="{34C4672B-17B2-4141-9892-32E03CB89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3838"/>
              <a:ext cx="182" cy="182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71" name="AutoShape 55">
              <a:extLst>
                <a:ext uri="{FF2B5EF4-FFF2-40B4-BE49-F238E27FC236}">
                  <a16:creationId xmlns:a16="http://schemas.microsoft.com/office/drawing/2014/main" id="{57E466EF-4D54-478A-9006-BF6BCF4F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20"/>
              <a:ext cx="272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8" name="Group 56">
            <a:extLst>
              <a:ext uri="{FF2B5EF4-FFF2-40B4-BE49-F238E27FC236}">
                <a16:creationId xmlns:a16="http://schemas.microsoft.com/office/drawing/2014/main" id="{6FB3768A-00A8-4944-8A9C-E715AA452DA4}"/>
              </a:ext>
            </a:extLst>
          </p:cNvPr>
          <p:cNvGrpSpPr>
            <a:grpSpLocks/>
          </p:cNvGrpSpPr>
          <p:nvPr/>
        </p:nvGrpSpPr>
        <p:grpSpPr bwMode="auto">
          <a:xfrm>
            <a:off x="7023738" y="5178109"/>
            <a:ext cx="431800" cy="649287"/>
            <a:chOff x="249" y="3838"/>
            <a:chExt cx="272" cy="409"/>
          </a:xfrm>
          <a:solidFill>
            <a:srgbClr val="F5ABA9"/>
          </a:solidFill>
        </p:grpSpPr>
        <p:sp>
          <p:nvSpPr>
            <p:cNvPr id="5168" name="AutoShape 57">
              <a:extLst>
                <a:ext uri="{FF2B5EF4-FFF2-40B4-BE49-F238E27FC236}">
                  <a16:creationId xmlns:a16="http://schemas.microsoft.com/office/drawing/2014/main" id="{5FC0343A-7108-4765-ABFB-DB15415CC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3838"/>
              <a:ext cx="182" cy="182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69" name="AutoShape 58">
              <a:extLst>
                <a:ext uri="{FF2B5EF4-FFF2-40B4-BE49-F238E27FC236}">
                  <a16:creationId xmlns:a16="http://schemas.microsoft.com/office/drawing/2014/main" id="{45CADD69-ED2D-4550-ACFC-02A98A41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20"/>
              <a:ext cx="272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14B3B3B2-DF95-4D1E-8EF2-B5C4741B5EDF}"/>
              </a:ext>
            </a:extLst>
          </p:cNvPr>
          <p:cNvGrpSpPr>
            <a:grpSpLocks/>
          </p:cNvGrpSpPr>
          <p:nvPr/>
        </p:nvGrpSpPr>
        <p:grpSpPr bwMode="auto">
          <a:xfrm>
            <a:off x="8942809" y="5225575"/>
            <a:ext cx="431800" cy="649287"/>
            <a:chOff x="249" y="3838"/>
            <a:chExt cx="272" cy="409"/>
          </a:xfrm>
          <a:solidFill>
            <a:srgbClr val="F5ABA9"/>
          </a:solidFill>
        </p:grpSpPr>
        <p:sp>
          <p:nvSpPr>
            <p:cNvPr id="5166" name="AutoShape 60">
              <a:extLst>
                <a:ext uri="{FF2B5EF4-FFF2-40B4-BE49-F238E27FC236}">
                  <a16:creationId xmlns:a16="http://schemas.microsoft.com/office/drawing/2014/main" id="{FD3DB188-A326-4BF2-9CA9-6FB62C4EA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3838"/>
              <a:ext cx="182" cy="182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67" name="AutoShape 61">
              <a:extLst>
                <a:ext uri="{FF2B5EF4-FFF2-40B4-BE49-F238E27FC236}">
                  <a16:creationId xmlns:a16="http://schemas.microsoft.com/office/drawing/2014/main" id="{7F0EBD44-A905-456B-A559-297DA41CF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020"/>
              <a:ext cx="272" cy="2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31" name="Text Box 62">
            <a:extLst>
              <a:ext uri="{FF2B5EF4-FFF2-40B4-BE49-F238E27FC236}">
                <a16:creationId xmlns:a16="http://schemas.microsoft.com/office/drawing/2014/main" id="{2F98CB00-65D7-4460-991A-51BEDE07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22" y="5148218"/>
            <a:ext cx="35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dirty="0"/>
              <a:t>=</a:t>
            </a:r>
          </a:p>
        </p:txBody>
      </p:sp>
      <p:sp>
        <p:nvSpPr>
          <p:cNvPr id="4132" name="Text Box 63">
            <a:extLst>
              <a:ext uri="{FF2B5EF4-FFF2-40B4-BE49-F238E27FC236}">
                <a16:creationId xmlns:a16="http://schemas.microsoft.com/office/drawing/2014/main" id="{A80551BA-672D-4028-8B2C-E8051161B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833" y="5213797"/>
            <a:ext cx="35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/>
              <a:t>=</a:t>
            </a:r>
          </a:p>
        </p:txBody>
      </p:sp>
      <p:sp>
        <p:nvSpPr>
          <p:cNvPr id="4133" name="Text Box 64">
            <a:extLst>
              <a:ext uri="{FF2B5EF4-FFF2-40B4-BE49-F238E27FC236}">
                <a16:creationId xmlns:a16="http://schemas.microsoft.com/office/drawing/2014/main" id="{EC110AE4-E81F-42BC-8641-54DED1083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5249154"/>
            <a:ext cx="35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dirty="0"/>
              <a:t>=</a:t>
            </a:r>
          </a:p>
        </p:txBody>
      </p:sp>
      <p:sp>
        <p:nvSpPr>
          <p:cNvPr id="4134" name="Text Box 65">
            <a:extLst>
              <a:ext uri="{FF2B5EF4-FFF2-40B4-BE49-F238E27FC236}">
                <a16:creationId xmlns:a16="http://schemas.microsoft.com/office/drawing/2014/main" id="{9CC30EB3-0C55-4E3E-9329-7E33C15FF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77" y="5128737"/>
            <a:ext cx="503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/>
              <a:t>≠</a:t>
            </a:r>
            <a:r>
              <a:rPr lang="ru-RU" altLang="ru-RU" dirty="0"/>
              <a:t> </a:t>
            </a:r>
          </a:p>
        </p:txBody>
      </p:sp>
      <p:sp>
        <p:nvSpPr>
          <p:cNvPr id="4135" name="Text Box 66">
            <a:extLst>
              <a:ext uri="{FF2B5EF4-FFF2-40B4-BE49-F238E27FC236}">
                <a16:creationId xmlns:a16="http://schemas.microsoft.com/office/drawing/2014/main" id="{C8A4938B-8F88-45B6-8E28-E5B48939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191" y="5233512"/>
            <a:ext cx="503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/>
              <a:t>≠</a:t>
            </a:r>
            <a:r>
              <a:rPr lang="ru-RU" altLang="ru-RU" dirty="0"/>
              <a:t> </a:t>
            </a:r>
          </a:p>
        </p:txBody>
      </p:sp>
      <p:grpSp>
        <p:nvGrpSpPr>
          <p:cNvPr id="10" name="Group 69">
            <a:extLst>
              <a:ext uri="{FF2B5EF4-FFF2-40B4-BE49-F238E27FC236}">
                <a16:creationId xmlns:a16="http://schemas.microsoft.com/office/drawing/2014/main" id="{27CE5BD6-AD22-4EC4-9725-8EFE10D5CB3C}"/>
              </a:ext>
            </a:extLst>
          </p:cNvPr>
          <p:cNvGrpSpPr>
            <a:grpSpLocks/>
          </p:cNvGrpSpPr>
          <p:nvPr/>
        </p:nvGrpSpPr>
        <p:grpSpPr bwMode="auto">
          <a:xfrm>
            <a:off x="1256244" y="5409724"/>
            <a:ext cx="217487" cy="360363"/>
            <a:chOff x="747" y="3929"/>
            <a:chExt cx="137" cy="227"/>
          </a:xfrm>
          <a:solidFill>
            <a:srgbClr val="F5ABA9"/>
          </a:solidFill>
        </p:grpSpPr>
        <p:sp>
          <p:nvSpPr>
            <p:cNvPr id="5164" name="AutoShape 67">
              <a:extLst>
                <a:ext uri="{FF2B5EF4-FFF2-40B4-BE49-F238E27FC236}">
                  <a16:creationId xmlns:a16="http://schemas.microsoft.com/office/drawing/2014/main" id="{D8F79FAD-E2C4-4540-9105-1F8E8C78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929"/>
              <a:ext cx="136" cy="91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65" name="AutoShape 68">
              <a:extLst>
                <a:ext uri="{FF2B5EF4-FFF2-40B4-BE49-F238E27FC236}">
                  <a16:creationId xmlns:a16="http://schemas.microsoft.com/office/drawing/2014/main" id="{44EDBC4E-8459-4994-9E11-A3C4E86B7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4020"/>
              <a:ext cx="137" cy="13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1" name="Group 70">
            <a:extLst>
              <a:ext uri="{FF2B5EF4-FFF2-40B4-BE49-F238E27FC236}">
                <a16:creationId xmlns:a16="http://schemas.microsoft.com/office/drawing/2014/main" id="{604B9953-DB56-44CB-8CC6-3B9346036B58}"/>
              </a:ext>
            </a:extLst>
          </p:cNvPr>
          <p:cNvGrpSpPr>
            <a:grpSpLocks/>
          </p:cNvGrpSpPr>
          <p:nvPr/>
        </p:nvGrpSpPr>
        <p:grpSpPr bwMode="auto">
          <a:xfrm>
            <a:off x="8245985" y="5494785"/>
            <a:ext cx="217487" cy="360362"/>
            <a:chOff x="747" y="3929"/>
            <a:chExt cx="137" cy="227"/>
          </a:xfrm>
          <a:solidFill>
            <a:srgbClr val="F5ABA9"/>
          </a:solidFill>
        </p:grpSpPr>
        <p:sp>
          <p:nvSpPr>
            <p:cNvPr id="5162" name="AutoShape 71">
              <a:extLst>
                <a:ext uri="{FF2B5EF4-FFF2-40B4-BE49-F238E27FC236}">
                  <a16:creationId xmlns:a16="http://schemas.microsoft.com/office/drawing/2014/main" id="{34CB20C6-88FE-4A5B-A119-068590A8F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929"/>
              <a:ext cx="136" cy="91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63" name="AutoShape 72">
              <a:extLst>
                <a:ext uri="{FF2B5EF4-FFF2-40B4-BE49-F238E27FC236}">
                  <a16:creationId xmlns:a16="http://schemas.microsoft.com/office/drawing/2014/main" id="{F9CFB849-5298-455C-924D-876BFD38C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4020"/>
              <a:ext cx="137" cy="13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38BDBBA-F783-4552-BDDE-94A6688D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5" name="Picture 3">
            <a:extLst>
              <a:ext uri="{FF2B5EF4-FFF2-40B4-BE49-F238E27FC236}">
                <a16:creationId xmlns:a16="http://schemas.microsoft.com/office/drawing/2014/main" id="{BBBF114D-8B93-4D7A-A99C-5BDB4165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E141C63-B7E7-4E93-A341-4FB80026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67" name="Text Box 21">
            <a:extLst>
              <a:ext uri="{FF2B5EF4-FFF2-40B4-BE49-F238E27FC236}">
                <a16:creationId xmlns:a16="http://schemas.microsoft.com/office/drawing/2014/main" id="{8D51CAA5-7013-4E60-ABAD-2E8EFF89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22" y="4183505"/>
            <a:ext cx="1959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доминирование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DA56F2-6C3B-4446-A02A-C6FAA4E5605B}"/>
              </a:ext>
            </a:extLst>
          </p:cNvPr>
          <p:cNvSpPr txBox="1"/>
          <p:nvPr/>
        </p:nvSpPr>
        <p:spPr>
          <a:xfrm>
            <a:off x="2232660" y="421574"/>
            <a:ext cx="626110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Основные стратегии влияния</a:t>
            </a:r>
          </a:p>
        </p:txBody>
      </p:sp>
      <p:sp>
        <p:nvSpPr>
          <p:cNvPr id="69" name="Управляющая кнопка: &quot;Назад&quot; или &quot;Предыдущий&quot; 6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969D59C-750B-4D81-BABA-4510567DF70E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Управляющая кнопка: &quot;На главную&quot; 6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D2A6D8F-ABEB-46E6-939B-BF5B993DE381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Управляющая кнопка: &quot;Вперед&quot; или &quot;Следующий&quot; 7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66458C3-7DD3-4E4A-AFDF-F8AF1924CB06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4DC4D-D2D5-4C8E-B84C-3B525770BE1A}"/>
              </a:ext>
            </a:extLst>
          </p:cNvPr>
          <p:cNvSpPr txBox="1"/>
          <p:nvPr/>
        </p:nvSpPr>
        <p:spPr>
          <a:xfrm>
            <a:off x="2329673" y="248411"/>
            <a:ext cx="59812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Виды психологического </a:t>
            </a:r>
          </a:p>
          <a:p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противостояния влиянию</a:t>
            </a:r>
          </a:p>
        </p:txBody>
      </p:sp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723786A8-80D9-4034-A42C-9D9BA6CEB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59209"/>
              </p:ext>
            </p:extLst>
          </p:nvPr>
        </p:nvGraphicFramePr>
        <p:xfrm>
          <a:off x="290945" y="1555872"/>
          <a:ext cx="9456978" cy="4401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1268">
                  <a:extLst>
                    <a:ext uri="{9D8B030D-6E8A-4147-A177-3AD203B41FA5}">
                      <a16:colId xmlns:a16="http://schemas.microsoft.com/office/drawing/2014/main" val="2647739955"/>
                    </a:ext>
                  </a:extLst>
                </a:gridCol>
                <a:gridCol w="6925710">
                  <a:extLst>
                    <a:ext uri="{9D8B030D-6E8A-4147-A177-3AD203B41FA5}">
                      <a16:colId xmlns:a16="http://schemas.microsoft.com/office/drawing/2014/main" val="2306657555"/>
                    </a:ext>
                  </a:extLst>
                </a:gridCol>
              </a:tblGrid>
              <a:tr h="36007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Название</a:t>
                      </a:r>
                      <a:endParaRPr lang="ru-RU" dirty="0"/>
                    </a:p>
                  </a:txBody>
                  <a:tcPr>
                    <a:solidFill>
                      <a:srgbClr val="951A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Описание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противостояния</a:t>
                      </a:r>
                    </a:p>
                  </a:txBody>
                  <a:tcPr>
                    <a:solidFill>
                      <a:srgbClr val="951A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89034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Контраргу</a:t>
                      </a:r>
                      <a:endParaRPr lang="ru-RU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ментация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Сознательный аргументированный опровергающий или оспаривающий ответ на попытку убеждения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55342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Конструктивная критика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Подкрепленное фактами обсуждение целей, средств или действий инициатора воздействия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08608"/>
                  </a:ext>
                </a:extLst>
              </a:tr>
              <a:tr h="766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Энергетическая мобилизация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Сопротивление попыткам адресата внушить или передать ему определенное состояние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4458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Творчество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чего-либо нового, отличающегося от образца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075470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Уклонение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Стремление избегать любых форм взаимодействия с инициатором воздействия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3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87527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0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03908"/>
            <a:ext cx="1726501" cy="4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9" y="1289050"/>
            <a:ext cx="8516850" cy="36579"/>
          </a:xfrm>
          <a:prstGeom prst="rect">
            <a:avLst/>
          </a:prstGeom>
        </p:spPr>
      </p:pic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E39E70-5A44-47EB-BF35-2DFA054894C5}"/>
              </a:ext>
            </a:extLst>
          </p:cNvPr>
          <p:cNvSpPr/>
          <p:nvPr/>
        </p:nvSpPr>
        <p:spPr bwMode="auto">
          <a:xfrm>
            <a:off x="9133840" y="6187440"/>
            <a:ext cx="547649" cy="528320"/>
          </a:xfrm>
          <a:prstGeom prst="actionButtonForwardNex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6EDD30-958C-4F96-9CCD-19E23BD84078}"/>
              </a:ext>
            </a:extLst>
          </p:cNvPr>
          <p:cNvSpPr/>
          <p:nvPr/>
        </p:nvSpPr>
        <p:spPr bwMode="auto">
          <a:xfrm>
            <a:off x="7691120" y="6187440"/>
            <a:ext cx="547649" cy="528320"/>
          </a:xfrm>
          <a:prstGeom prst="actionButtonBackPrevio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A108EC4-3A8D-4F7E-A0F2-4ACCA8A0C3C5}"/>
              </a:ext>
            </a:extLst>
          </p:cNvPr>
          <p:cNvSpPr/>
          <p:nvPr/>
        </p:nvSpPr>
        <p:spPr bwMode="auto">
          <a:xfrm>
            <a:off x="8410104" y="6187440"/>
            <a:ext cx="552401" cy="528320"/>
          </a:xfrm>
          <a:prstGeom prst="actionButtonHom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Таблица 6">
            <a:extLst>
              <a:ext uri="{FF2B5EF4-FFF2-40B4-BE49-F238E27FC236}">
                <a16:creationId xmlns:a16="http://schemas.microsoft.com/office/drawing/2014/main" id="{6AE7D16D-5566-416A-93E0-717FACA23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32227"/>
              </p:ext>
            </p:extLst>
          </p:nvPr>
        </p:nvGraphicFramePr>
        <p:xfrm>
          <a:off x="224511" y="1470132"/>
          <a:ext cx="9456978" cy="5131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1268">
                  <a:extLst>
                    <a:ext uri="{9D8B030D-6E8A-4147-A177-3AD203B41FA5}">
                      <a16:colId xmlns:a16="http://schemas.microsoft.com/office/drawing/2014/main" val="2647739955"/>
                    </a:ext>
                  </a:extLst>
                </a:gridCol>
                <a:gridCol w="6925710">
                  <a:extLst>
                    <a:ext uri="{9D8B030D-6E8A-4147-A177-3AD203B41FA5}">
                      <a16:colId xmlns:a16="http://schemas.microsoft.com/office/drawing/2014/main" val="2306657555"/>
                    </a:ext>
                  </a:extLst>
                </a:gridCol>
              </a:tblGrid>
              <a:tr h="36007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Название</a:t>
                      </a:r>
                      <a:endParaRPr lang="ru-RU" dirty="0"/>
                    </a:p>
                  </a:txBody>
                  <a:tcPr>
                    <a:solidFill>
                      <a:srgbClr val="951A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</a:rPr>
                        <a:t>Описание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противостояния</a:t>
                      </a:r>
                    </a:p>
                  </a:txBody>
                  <a:tcPr>
                    <a:solidFill>
                      <a:srgbClr val="951A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89034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Психологическая самооборона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речевых формул и интонационных средств, позволяющих сохранить присутствие духа и выиграть время для обдумывания дальнейших шагов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955342"/>
                  </a:ext>
                </a:extLst>
              </a:tr>
              <a:tr h="693230">
                <a:tc>
                  <a:txBody>
                    <a:bodyPr/>
                    <a:lstStyle/>
                    <a:p>
                      <a:r>
                        <a:rPr lang="ru-RU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Игнорирова</a:t>
                      </a:r>
                      <a:endParaRPr lang="ru-RU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Действия, свидетельствующие о том, что адресат умышленно не замечает либо не принимает во внимание слов, действий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08608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Конфронтация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Открытое и последовательное противопоставление адресатом своей позиции и своих требований инициатору воздействия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44581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Творчество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чего-либо нового, отличающегося от образца, примера или моды либо преодолевающего их влияние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075470"/>
                  </a:ext>
                </a:extLst>
              </a:tr>
              <a:tr h="900182">
                <a:tc>
                  <a:txBody>
                    <a:bodyPr/>
                    <a:lstStyle/>
                    <a:p>
                      <a:r>
                        <a:rPr lang="ru-RU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Выражение адресатом своего несогласия выполнить просьбу инициатора воздействия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348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AE47BF-D2E0-48DF-857F-0952FD6CBFFE}"/>
              </a:ext>
            </a:extLst>
          </p:cNvPr>
          <p:cNvSpPr txBox="1"/>
          <p:nvPr/>
        </p:nvSpPr>
        <p:spPr>
          <a:xfrm>
            <a:off x="2329673" y="248411"/>
            <a:ext cx="59812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Виды психологического </a:t>
            </a:r>
          </a:p>
          <a:p>
            <a:r>
              <a:rPr lang="ru-RU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противостояния влиянию</a:t>
            </a:r>
          </a:p>
        </p:txBody>
      </p:sp>
    </p:spTree>
    <p:extLst>
      <p:ext uri="{BB962C8B-B14F-4D97-AF65-F5344CB8AC3E}">
        <p14:creationId xmlns:p14="http://schemas.microsoft.com/office/powerpoint/2010/main" val="27177534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6741</TotalTime>
  <Words>556</Words>
  <Application>Microsoft Office PowerPoint</Application>
  <PresentationFormat>Лист A4 (210x297 мм)</PresentationFormat>
  <Paragraphs>111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Алексеев</dc:creator>
  <cp:lastModifiedBy>Пользователь</cp:lastModifiedBy>
  <cp:revision>361</cp:revision>
  <dcterms:created xsi:type="dcterms:W3CDTF">2003-02-28T13:27:04Z</dcterms:created>
  <dcterms:modified xsi:type="dcterms:W3CDTF">2021-10-30T10:25:26Z</dcterms:modified>
</cp:coreProperties>
</file>