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8FBF33-B418-48DA-A4A2-5D9F4E40120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907544-5B08-4D1E-8996-87AB0C20D8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 и его значение для человека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941168"/>
            <a:ext cx="5392688" cy="13925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Маланчик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10 В класса,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гимназии №10</a:t>
            </a: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038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429000"/>
            <a:ext cx="314980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92065"/>
              </p:ext>
            </p:extLst>
          </p:nvPr>
        </p:nvGraphicFramePr>
        <p:xfrm>
          <a:off x="120034" y="361427"/>
          <a:ext cx="9000999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33"/>
                <a:gridCol w="3000333"/>
                <a:gridCol w="3000333"/>
              </a:tblGrid>
              <a:tr h="6311575">
                <a:tc>
                  <a:txBody>
                    <a:bodyPr/>
                    <a:lstStyle/>
                    <a:p>
                      <a:r>
                        <a:rPr lang="ru-RU" sz="20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Сон</a:t>
                      </a:r>
                    </a:p>
                    <a:p>
                      <a:endParaRPr lang="ru-RU" sz="12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Сон — это особое состояние сознания, а также естественный физиологический процесс, характеризующийся пониженной реакцией на окружающий мир и специфичной мозговой деятельностью. Этот процесс занимает у нас треть жизни. Во время сна вырабатывается ряд важных гормонов, идёт регенерация тканей, восполняются физические силы.</a:t>
                      </a:r>
                    </a:p>
                    <a:p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Фазы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сна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Медленный сон и его 4 стадии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стадия – дрема. Сознание начинается проваливаться,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стадия – поверхностный сон, в процессе которого замедляется вся деятельность организм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стадия – медленный сон, в процессе которого мы крепко спим.	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стадия – глубокий медленный сон, в течение которого разбудить человека очень сложно.</a:t>
                      </a:r>
                    </a:p>
                    <a:p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Быстрый сон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Быстрая фаза сна наступает сразу после медленной и длится примерно 5-15 минут. Люди видят яркие сны, которые мы вспоминаем после пробуждения.</a:t>
                      </a:r>
                    </a:p>
                    <a:p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Совокупность двух фаз называется циклом. За ночь здоровый, взрослый человек переживает 4-5 таких циклов</a:t>
                      </a:r>
                    </a:p>
                    <a:p>
                      <a:endParaRPr lang="ru-RU" sz="1400" b="0" i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i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чему приводит недосып</a:t>
                      </a:r>
                      <a:endParaRPr lang="ru-RU" sz="1800" i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Ухудшение когнитивных функций (памяти, внимания, мышления), координации, речи, ориентации, контроля и других.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Уязвимость иммунитета. Исследования показывают, что недостаток сна повышает риск заболеть в три раза.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Переедание и лишний вес. Недостаток сна стимулирует выработку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грелина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гормона голода.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продуктивности, мотивации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Плохой внешний вид. Недосыпание буквально отпечатывается на лице в виде синяков и мешков под глазами</a:t>
                      </a:r>
                    </a:p>
                    <a:p>
                      <a:r>
                        <a:rPr lang="ru-RU" sz="1400" b="1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Правила сна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Придерживайтесь режима. Засыпайте и просыпайтесь в одно и то же время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Создайте комфортные условия для сна. . Проветривайте помещение на ночь. Зашторивайте окна, чтобы свет не попадал в комнату, купите удобные матрас, подушку и одежду для сна. 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ложитесь натощак, но и не переедайте. 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Используйте спальню только для сна.  Откажитесь от цифрового шума минимум за 2–3 часа до сна. 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держите телефон и часы под подушкой. 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7" y="692696"/>
            <a:ext cx="294032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8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3400"/>
            <a:ext cx="8291264" cy="872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876800"/>
          </a:xfrm>
        </p:spPr>
        <p:txBody>
          <a:bodyPr/>
          <a:lstStyle/>
          <a:p>
            <a:r>
              <a:rPr lang="ru-RU" dirty="0"/>
              <a:t>Тема сна всегда была очень важна и актуальна, особенно для подростков. </a:t>
            </a:r>
          </a:p>
          <a:p>
            <a:r>
              <a:rPr lang="ru-RU" dirty="0"/>
              <a:t>В наши дни многие стали пренебрегать сном, но он является неотъемлемой частью жизни человека. Недосып оказывает негативное воздействие на организм, работоспособность, эмоциональное состояние людей. </a:t>
            </a:r>
          </a:p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24" y="3624046"/>
            <a:ext cx="6098704" cy="286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2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6707092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влияние сна на человека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материалы, связанные с темой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что такое сон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особенности сна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Выяснить, какие факторы являются благоприятными для сна </a:t>
            </a:r>
          </a:p>
        </p:txBody>
      </p:sp>
    </p:spTree>
    <p:extLst>
      <p:ext uri="{BB962C8B-B14F-4D97-AF65-F5344CB8AC3E}">
        <p14:creationId xmlns:p14="http://schemas.microsoft.com/office/powerpoint/2010/main" val="604181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92080"/>
            <a:ext cx="2489392" cy="26065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сон?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2417385" cy="5249423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особое состояние сознания, а также естественный физиологический процесс, характеризующийся пониженной реакцией на окружающий мир и специфичной мозговой деятельностью.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60"/>
            <a:ext cx="5328592" cy="3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679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2139696" cy="5486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Фазы сна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2345377" cy="517741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Медленный </a:t>
            </a:r>
            <a:r>
              <a:rPr lang="ru-RU" b="1" dirty="0"/>
              <a:t>сон и его 4 стадии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/>
              <a:t>1 стадия</a:t>
            </a:r>
            <a:r>
              <a:rPr lang="ru-RU" dirty="0"/>
              <a:t> – </a:t>
            </a:r>
            <a:r>
              <a:rPr lang="ru-RU" b="1" dirty="0"/>
              <a:t>дрема</a:t>
            </a:r>
            <a:r>
              <a:rPr lang="ru-RU" dirty="0"/>
              <a:t>. </a:t>
            </a:r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 smtClean="0"/>
              <a:t>2 </a:t>
            </a:r>
            <a:r>
              <a:rPr lang="ru-RU" u="sng" dirty="0"/>
              <a:t>стадия</a:t>
            </a:r>
            <a:r>
              <a:rPr lang="ru-RU" dirty="0"/>
              <a:t> – </a:t>
            </a:r>
            <a:r>
              <a:rPr lang="ru-RU" b="1" dirty="0"/>
              <a:t>поверхностный </a:t>
            </a:r>
            <a:r>
              <a:rPr lang="ru-RU" b="1" dirty="0" smtClean="0"/>
              <a:t>сон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 smtClean="0"/>
              <a:t>3 </a:t>
            </a:r>
            <a:r>
              <a:rPr lang="ru-RU" u="sng" dirty="0"/>
              <a:t>стадия</a:t>
            </a:r>
            <a:r>
              <a:rPr lang="ru-RU" dirty="0"/>
              <a:t> – </a:t>
            </a:r>
            <a:r>
              <a:rPr lang="ru-RU" b="1" dirty="0"/>
              <a:t>медленный </a:t>
            </a:r>
            <a:r>
              <a:rPr lang="ru-RU" b="1" dirty="0" smtClean="0"/>
              <a:t>сон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u="sng" dirty="0" smtClean="0"/>
              <a:t>4 </a:t>
            </a:r>
            <a:r>
              <a:rPr lang="ru-RU" u="sng" dirty="0"/>
              <a:t>стадия</a:t>
            </a:r>
            <a:r>
              <a:rPr lang="ru-RU" dirty="0"/>
              <a:t> – </a:t>
            </a:r>
            <a:r>
              <a:rPr lang="ru-RU" b="1" dirty="0"/>
              <a:t>глубокий медленный </a:t>
            </a:r>
            <a:r>
              <a:rPr lang="ru-RU" b="1" dirty="0" smtClean="0"/>
              <a:t>сон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Быстрый </a:t>
            </a:r>
            <a:r>
              <a:rPr lang="ru-RU" b="1" dirty="0"/>
              <a:t>сон</a:t>
            </a:r>
          </a:p>
          <a:p>
            <a:r>
              <a:rPr lang="ru-RU" dirty="0"/>
              <a:t>Быстрая фаза сна наступает сразу после медленной и длится примерно 5-15 минут.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Совокупность </a:t>
            </a:r>
            <a:r>
              <a:rPr lang="ru-RU" dirty="0"/>
              <a:t>двух фаз называется циклом. За ночь здоровый, взрослый человек переживает 4-5 таких циклов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03034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998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2139696" cy="5486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Сновидения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268760"/>
            <a:ext cx="2345377" cy="5105407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Сновидения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субъективное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образов, возникающих в сознании спящего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02" y="404664"/>
            <a:ext cx="44439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E6E6E7"/>
              </a:clrFrom>
              <a:clrTo>
                <a:srgbClr val="E6E6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002" y="2348880"/>
            <a:ext cx="4186808" cy="3413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50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2376264" cy="8640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недосып?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2273369" cy="4889383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Ухудшение когнитивных функций (памяти, внимания,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Уязвимость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лишний вес.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и плохое настроение.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продуктивности, мотивации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внешний вид. 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4562872" cy="30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821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129352" cy="54868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340768"/>
            <a:ext cx="2273369" cy="5033399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Придерживайтесь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комфортные условия для сна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ложитесь натощак, но и не переедайте.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спальню только для сна. 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Откажитесь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цифрового шума минимум за 2–3 часа до сна.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держите телефон и часы под подушкой. 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36712"/>
            <a:ext cx="5715000" cy="54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8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99" y="1124744"/>
            <a:ext cx="7148603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256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293</TotalTime>
  <Words>330</Words>
  <Application>Microsoft Office PowerPoint</Application>
  <PresentationFormat>Экран (4:3)</PresentationFormat>
  <Paragraphs>71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Ясность</vt:lpstr>
      <vt:lpstr>Сон и его значение для человека</vt:lpstr>
      <vt:lpstr>Презентация PowerPoint</vt:lpstr>
      <vt:lpstr>Презентация PowerPoint</vt:lpstr>
      <vt:lpstr>Что такое сон?</vt:lpstr>
      <vt:lpstr>Фазы сна</vt:lpstr>
      <vt:lpstr>Сновидения</vt:lpstr>
      <vt:lpstr>К чему приводит недосып?</vt:lpstr>
      <vt:lpstr>Правила сна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Сон и его значение для человека</dc:title>
  <dc:creator>Даша</dc:creator>
  <cp:lastModifiedBy>Даша</cp:lastModifiedBy>
  <cp:revision>15</cp:revision>
  <dcterms:created xsi:type="dcterms:W3CDTF">2021-04-19T10:20:24Z</dcterms:created>
  <dcterms:modified xsi:type="dcterms:W3CDTF">2021-04-20T13:48:47Z</dcterms:modified>
</cp:coreProperties>
</file>