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1196752"/>
            <a:ext cx="68675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      Презентация на тему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«Осень, осень к нам пришла»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5661248"/>
            <a:ext cx="3716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Выполнила воспитатель:</a:t>
            </a:r>
          </a:p>
          <a:p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</a:rPr>
              <a:t>Котышева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Анастасия Сергеевна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344"/>
            <a:ext cx="9144000" cy="68673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23728" y="260648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Загадки - договорки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78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Осень в гости к нам пришла 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с собою принесла….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Что? Скажите наугад!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Ну , конечно ……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4221088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Холода их так пугают, 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 теплым странам улетают,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Петь не могут, веселиться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Кто собрался в стайки?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692696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Слёзки капают из тучи –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Плачет мастер невезучий.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Хмурой осени художник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Хлопает по лужам дождик.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3717032"/>
            <a:ext cx="64807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след за августом 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приходит,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листопадом хороводит,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И богат он урожаем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Мы его, конечно, знаем!</a:t>
            </a:r>
            <a:endParaRPr lang="ru-RU" sz="3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256490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Спасибо </a:t>
            </a:r>
            <a:r>
              <a:rPr lang="ru-RU" sz="6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 внимание.</a:t>
            </a:r>
            <a:endParaRPr lang="ru-RU" sz="60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620688"/>
            <a:ext cx="66247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«Осень»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на деревьях листья пожелтели,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в край далёкий птицы улетели,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небо хмурое, если дождик льётся,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Это время года осенью зовётся.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117693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Раннюю осень называют «золотой» – золотыми становятся травы,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 листья на деревьях и кустарники.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Воздух прохладный, прозрачный.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Солнце уже не поднимается высоко и дни становятся короче, а ночи длиннее.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Моросят мелкие холодные дожди. Порывы ветра срывают с деревьев желтые, багряные и лиловые листья, которые устилают  землю пестрым ковром.</a:t>
            </a:r>
            <a:endParaRPr lang="ru-RU" sz="3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В середине осени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солнце выглядывает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редко, дни становятся пасмурными, часто идут холодные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затяжные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дожди. По ночам бывают заморозки.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 Позднюю осень называют « Серебряной».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 Лужи затягивает первый тонкий ледок. 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Летят на землю серебряные звездочки –снежинки.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412776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Мы листики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осенние, 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ветках мы сидим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Дунул ветер – полетели.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Мы летели,  мы летели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на землю тихо сели.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Ветер снова набежал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листочки все поднял.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Закружились, полетели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на землю тихо сели.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476672"/>
            <a:ext cx="2935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Физ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минутка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7667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Исчезают насекомые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улетают, </a:t>
            </a:r>
            <a:endParaRPr lang="ru-RU" sz="3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на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юг перелётные птицы.</a:t>
            </a:r>
          </a:p>
          <a:p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    Звери готовятся к зиме, делают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запасы, строят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и утепляют гнёзда и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норы, меняют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летние шубки на зимние –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более пушистые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и светлые,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чтобы 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стань не заметными на белом снегу.</a:t>
            </a:r>
          </a:p>
          <a:p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Осенью у людей много работы: 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надо собрат урожай овощей и фруктов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,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приготовить к весне пашни.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Надо позаботиться и о тех пернатых, 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которые остаются зимовать в наших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краях, собрать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для них семена и плоды, приготовить кормушки.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260648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Пальчиковая гимнастика     «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Осенняя одежда»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68760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Я 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одежду надеваю 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 поочередно соединять пальцы правой руки с большим)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её вам называю :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(поочередно соединять пальцы левой руки с большим)</a:t>
            </a:r>
          </a:p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Майка, брюки а ещё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 поочередно соединить пальцы правой руки с большим)</a:t>
            </a:r>
          </a:p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Свитер, шарфик и пальто. 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(поочередно соединить пальцы левой руки с большим)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phonoteka.org/uploads/posts/2021-04/1618877415_15-phonoteka_org-p-fon-osennii-dlya-prezentatsii-detskii-sad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01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51720" y="332656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Пальчиковая гимнастика «Грибы»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1277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Мы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сегодня рано встали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(сжимая, разжимая пальцы на обеих рук)</a:t>
            </a:r>
          </a:p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 гриба в лес пошли.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(сжать кулаки, делать шагающие движения 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указательным и средним пальцами)</a:t>
            </a:r>
          </a:p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Грузди, рыжики, волнушки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 сложить пальцы обеих рук в щепоть)</a:t>
            </a:r>
          </a:p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В </a:t>
            </a:r>
            <a:r>
              <a:rPr lang="ru-RU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кузовочке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принесли.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(округлить ладони, соединить обе руки вместе, прикасаясь мизинцами)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507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ваня</dc:creator>
  <cp:lastModifiedBy>ваня</cp:lastModifiedBy>
  <cp:revision>5</cp:revision>
  <dcterms:created xsi:type="dcterms:W3CDTF">2021-10-28T08:11:03Z</dcterms:created>
  <dcterms:modified xsi:type="dcterms:W3CDTF">2021-10-28T15:05:11Z</dcterms:modified>
</cp:coreProperties>
</file>