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6" r:id="rId6"/>
    <p:sldId id="284" r:id="rId7"/>
    <p:sldId id="276" r:id="rId8"/>
    <p:sldId id="265" r:id="rId9"/>
    <p:sldId id="263" r:id="rId10"/>
    <p:sldId id="261" r:id="rId11"/>
    <p:sldId id="264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5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1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34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53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672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606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2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2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2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57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7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97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2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9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C28E6-4E2A-4A11-B056-2001E776D949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EC45C01-2842-4A6F-8042-D7841A45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2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9F8B4-B72D-4C35-8419-F18C39A86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>
                <a:latin typeface="Arial Black" panose="020B0A04020102020204" pitchFamily="34" charset="0"/>
              </a:rPr>
              <a:t>ЛЕТНЯЯ ПРОФИЛЬНАЯ СМЕНА </a:t>
            </a:r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sz="3600" dirty="0" smtClean="0">
                <a:latin typeface="Arial Black" panose="020B0A04020102020204" pitchFamily="34" charset="0"/>
              </a:rPr>
              <a:t>«Вдохновение»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24CE51-D6D1-4D6F-B23C-A7C210597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Руководитель </a:t>
            </a:r>
            <a:r>
              <a:rPr lang="ru-RU" sz="2000" dirty="0" err="1" smtClean="0"/>
              <a:t>Мухамадиева</a:t>
            </a:r>
            <a:r>
              <a:rPr lang="ru-RU" sz="2000" dirty="0" smtClean="0"/>
              <a:t> И.В.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998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AB7E4-786D-431B-B3B9-6B071E3C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Спортивные игры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1F2EA302-747B-47CD-B491-DCA097A23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6" y="1961755"/>
            <a:ext cx="5174726" cy="388143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258E5-1156-41A5-BA0A-F8245CB2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1961755"/>
            <a:ext cx="5419814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E43E2-99A9-4A37-BDE9-7AF6E18B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Конноспортивный клуб «Мустанг»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99650-542E-43B5-87AA-25579E6D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5228571" cy="39238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623DA-74E4-410C-B107-BEF1BD65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97" y="1255943"/>
            <a:ext cx="5819146" cy="43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B159-F345-4CE7-A69C-C39C3845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Мотиваторы или система поощрения</a:t>
            </a:r>
            <a:br>
              <a:rPr lang="ru-RU" dirty="0"/>
            </a:b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«зарабатывали» смайлики за активное участие в жизни смены, за хорошее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выполнение рисунка (работы), за отличное поведение, за победы в конкурсах и др.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18042B-9158-4FAA-B2C1-0FF89EE67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2109787"/>
            <a:ext cx="5778500" cy="4333876"/>
          </a:xfrm>
        </p:spPr>
      </p:pic>
    </p:spTree>
    <p:extLst>
      <p:ext uri="{BB962C8B-B14F-4D97-AF65-F5344CB8AC3E}">
        <p14:creationId xmlns:p14="http://schemas.microsoft.com/office/powerpoint/2010/main" val="334060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0F642-EB1C-41DC-A30D-6631D3A2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6D89B-C648-4E29-BC60-248FCBD7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творческих способностей на основе включения детей в разнообразную творческую, общественно значимую и </a:t>
            </a:r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личностно привлекательную деятельность. (Образовательные задачи)</a:t>
            </a:r>
          </a:p>
          <a:p>
            <a:r>
              <a:rPr lang="ru-RU" sz="2400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развития межличностных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отношений в коллективе.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 задачи)</a:t>
            </a: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полноценного отдыха и оздоровления детей. (Здоровьесберегающие задачи)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48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21391-D21A-42E6-BBB0-2AE4B532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9514AD-CD84-4637-B512-64B1F89D6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для реализации творческих способностей детей.</a:t>
            </a: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практико-обучающих мероприятий. (занятия, викторины, праздники и др.)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0520" algn="just">
              <a:lnSpc>
                <a:spcPts val="137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   значимой общественно-полезной деятельности, содействующей  развитию лидерских и организаторских способностей детей.</a:t>
            </a:r>
          </a:p>
          <a:p>
            <a:pPr marL="350520" algn="just">
              <a:lnSpc>
                <a:spcPts val="1370"/>
              </a:lnSpc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3695" algn="just">
              <a:lnSpc>
                <a:spcPct val="11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   физического    и    психологического    здоровья    детей    путем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795" indent="0" algn="just">
              <a:lnSpc>
                <a:spcPct val="110000"/>
              </a:lnSpc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осуществления комплекса социальных и физкультурно-спортивных мероприятий. (Оздоравливающие мероприятия)</a:t>
            </a:r>
          </a:p>
          <a:p>
            <a:pPr marL="10795" indent="0" algn="just">
              <a:lnSpc>
                <a:spcPts val="1370"/>
              </a:lnSpc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мероприятий способствующих общению с природой и животным миром.</a:t>
            </a:r>
          </a:p>
        </p:txBody>
      </p:sp>
    </p:spTree>
    <p:extLst>
      <p:ext uri="{BB962C8B-B14F-4D97-AF65-F5344CB8AC3E}">
        <p14:creationId xmlns:p14="http://schemas.microsoft.com/office/powerpoint/2010/main" val="354203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20CB2-D9AD-49FF-BFBE-3B2D2082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Социальные партнёры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9E917-3336-4BAC-B10E-0E93654B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Библиотека №1</a:t>
            </a:r>
          </a:p>
          <a:p>
            <a:r>
              <a:rPr lang="ru-RU" sz="2400" dirty="0"/>
              <a:t>Конно-спортивный клуб «Мустанг»</a:t>
            </a:r>
          </a:p>
          <a:p>
            <a:r>
              <a:rPr lang="ru-RU" sz="2400" dirty="0"/>
              <a:t>Бассейн ТОГУ</a:t>
            </a:r>
          </a:p>
          <a:p>
            <a:r>
              <a:rPr lang="ru-RU" sz="2400" dirty="0"/>
              <a:t>Зоосад им. Сысоева</a:t>
            </a:r>
          </a:p>
          <a:p>
            <a:r>
              <a:rPr lang="ru-RU" sz="2400" dirty="0"/>
              <a:t>Фабрика мороженого «Зайца»</a:t>
            </a:r>
          </a:p>
          <a:p>
            <a:r>
              <a:rPr lang="ru-RU" sz="2400" dirty="0"/>
              <a:t>Музей Краснофлотского района МАУ ДО </a:t>
            </a:r>
            <a:r>
              <a:rPr lang="ru-RU" sz="2400" dirty="0" err="1"/>
              <a:t>ДТДиМ</a:t>
            </a:r>
            <a:r>
              <a:rPr lang="ru-RU" sz="2400" dirty="0"/>
              <a:t> «Северное сияние»</a:t>
            </a:r>
          </a:p>
        </p:txBody>
      </p:sp>
    </p:spTree>
    <p:extLst>
      <p:ext uri="{BB962C8B-B14F-4D97-AF65-F5344CB8AC3E}">
        <p14:creationId xmlns:p14="http://schemas.microsoft.com/office/powerpoint/2010/main" val="355861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18052-F1B0-4AFA-868F-5E4D4202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Изобразительные техники</a:t>
            </a:r>
            <a:br>
              <a:rPr lang="ru-RU" dirty="0"/>
            </a:br>
            <a:r>
              <a:rPr lang="ru-RU" dirty="0"/>
              <a:t>(</a:t>
            </a:r>
            <a:r>
              <a:rPr lang="ru-RU" sz="2700" dirty="0"/>
              <a:t>песчаная графика, живопись пластилином, рисунок на асфальте, работа с бумагой</a:t>
            </a:r>
            <a:r>
              <a:rPr lang="ru-RU" dirty="0"/>
              <a:t>)</a:t>
            </a:r>
            <a:br>
              <a:rPr lang="ru-RU" dirty="0"/>
            </a:br>
            <a:r>
              <a:rPr lang="ru-RU" sz="2700" dirty="0">
                <a:solidFill>
                  <a:schemeClr val="tx1"/>
                </a:solidFill>
              </a:rPr>
              <a:t>Песчаная графика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8AA7E9-A633-496C-AEAD-4C61D085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63800"/>
            <a:ext cx="4695238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0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DBA6A5-CC81-4438-9952-24402A967A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1" y="844549"/>
            <a:ext cx="3363598" cy="5168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C4E1C6-2AB7-4339-94CD-D58475F49C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70" y="481457"/>
            <a:ext cx="3521630" cy="58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B51254-506F-4408-96B9-DD20F98C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Музей Краснофлотского района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1FCD82-8F76-4850-9384-12610D053C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800224"/>
            <a:ext cx="5422900" cy="4067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1AA967-A667-4183-B78E-35E28D33EE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0827" y="1895827"/>
            <a:ext cx="5322712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6D033-1A01-47DB-9B63-66EAA0767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Утренняя гимнастика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2B012-6F4A-4265-8F75-BE953AF4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6" y="1681434"/>
            <a:ext cx="4627930" cy="34747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86A14E-63FF-451D-B575-1678E781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34" y="2021676"/>
            <a:ext cx="503573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5DF44-C637-4B32-AB23-C3E56E320A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1" y="1369887"/>
            <a:ext cx="4591219" cy="34434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6CEC1-6ECA-49C2-AF2F-32491FF3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888873"/>
            <a:ext cx="6776429" cy="50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63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173</Words>
  <Application>Microsoft Office PowerPoint</Application>
  <PresentationFormat>Широкоэкранный</PresentationFormat>
  <Paragraphs>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Times New Roman</vt:lpstr>
      <vt:lpstr>Trebuchet MS</vt:lpstr>
      <vt:lpstr>Wingdings 3</vt:lpstr>
      <vt:lpstr>Аспект</vt:lpstr>
      <vt:lpstr>ЛЕТНЯЯ ПРОФИЛЬНАЯ СМЕНА  «Вдохновение»</vt:lpstr>
      <vt:lpstr>Цели:</vt:lpstr>
      <vt:lpstr>Задачи:</vt:lpstr>
      <vt:lpstr>Социальные партнёры</vt:lpstr>
      <vt:lpstr>Изобразительные техники (песчаная графика, живопись пластилином, рисунок на асфальте, работа с бумагой) Песчаная графика</vt:lpstr>
      <vt:lpstr>Презентация PowerPoint</vt:lpstr>
      <vt:lpstr>Музей Краснофлотского района</vt:lpstr>
      <vt:lpstr>Утренняя гимнастика</vt:lpstr>
      <vt:lpstr>Презентация PowerPoint</vt:lpstr>
      <vt:lpstr>Спортивные игры</vt:lpstr>
      <vt:lpstr>Конноспортивный клуб «Мустанг»</vt:lpstr>
      <vt:lpstr>Мотиваторы или система поощрения дети «зарабатывали» смайлики за активное участие в жизни смены, за хорошее выполнение рисунка (работы), за отличное поведение, за победы в конкурсах и др.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ПРОФИЛЬНАЯ СМЕНА  «Волшебная кисточка»</dc:title>
  <dc:creator>Юлия Оленникова</dc:creator>
  <cp:lastModifiedBy>Пользователь Windows</cp:lastModifiedBy>
  <cp:revision>66</cp:revision>
  <dcterms:created xsi:type="dcterms:W3CDTF">2021-10-05T17:36:10Z</dcterms:created>
  <dcterms:modified xsi:type="dcterms:W3CDTF">2021-10-19T03:46:50Z</dcterms:modified>
</cp:coreProperties>
</file>