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7" r:id="rId2"/>
    <p:sldId id="279" r:id="rId3"/>
    <p:sldId id="258" r:id="rId4"/>
    <p:sldId id="278" r:id="rId5"/>
    <p:sldId id="275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4" r:id="rId16"/>
    <p:sldId id="272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93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32" autoAdjust="0"/>
    <p:restoredTop sz="94660"/>
  </p:normalViewPr>
  <p:slideViewPr>
    <p:cSldViewPr>
      <p:cViewPr varScale="1">
        <p:scale>
          <a:sx n="69" d="100"/>
          <a:sy n="69" d="100"/>
        </p:scale>
        <p:origin x="155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4720" y="476672"/>
            <a:ext cx="8437760" cy="4709160"/>
          </a:xfrm>
        </p:spPr>
        <p:txBody>
          <a:bodyPr>
            <a:normAutofit/>
          </a:bodyPr>
          <a:lstStyle/>
          <a:p>
            <a:pPr marL="137160" indent="0" algn="ctr">
              <a:buNone/>
            </a:pPr>
            <a:endParaRPr lang="en-US" sz="2400" dirty="0" smtClean="0"/>
          </a:p>
          <a:p>
            <a:pPr marL="137160" indent="0" algn="ctr">
              <a:buNone/>
            </a:pPr>
            <a:endParaRPr lang="en-US" sz="2400" dirty="0" smtClean="0"/>
          </a:p>
          <a:p>
            <a:pPr marL="137160" indent="0" algn="ctr">
              <a:buNone/>
            </a:pPr>
            <a:endParaRPr lang="en-US" sz="2400" dirty="0" smtClean="0"/>
          </a:p>
          <a:p>
            <a:pPr marL="137160" indent="0" algn="ctr">
              <a:buNone/>
            </a:pPr>
            <a:r>
              <a:rPr lang="ru-RU" sz="2400" b="1" dirty="0" smtClean="0"/>
              <a:t>Презентация «Первоцветы» </a:t>
            </a:r>
            <a:endParaRPr lang="en-US" sz="2400" b="1" dirty="0" smtClean="0"/>
          </a:p>
          <a:p>
            <a:pPr marL="137160" indent="0" algn="ctr">
              <a:buNone/>
            </a:pPr>
            <a:endParaRPr lang="ru-RU" sz="1800" dirty="0" smtClean="0"/>
          </a:p>
          <a:p>
            <a:pPr marL="137160" indent="0" algn="r">
              <a:buNone/>
            </a:pPr>
            <a:endParaRPr lang="en-US" sz="1800" dirty="0" smtClean="0"/>
          </a:p>
          <a:p>
            <a:pPr marL="137160" indent="0" algn="r">
              <a:buNone/>
            </a:pPr>
            <a:endParaRPr lang="en-US" sz="1800" dirty="0" smtClean="0"/>
          </a:p>
          <a:p>
            <a:pPr marL="137160" indent="0" algn="r">
              <a:buNone/>
            </a:pPr>
            <a:endParaRPr lang="en-US" sz="1800" dirty="0" smtClean="0"/>
          </a:p>
          <a:p>
            <a:pPr marL="137160" indent="0" algn="r">
              <a:buNone/>
            </a:pPr>
            <a:r>
              <a:rPr lang="ru-RU" sz="1800" smtClean="0"/>
              <a:t>Воспитатель</a:t>
            </a:r>
            <a:r>
              <a:rPr lang="ru-RU" sz="1800" smtClean="0"/>
              <a:t>: </a:t>
            </a:r>
            <a:r>
              <a:rPr lang="ru-RU" sz="1800" dirty="0" smtClean="0"/>
              <a:t>Павленко Виктория Викторовна.                 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67544" y="26064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ландыш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14290"/>
            <a:ext cx="7739117" cy="580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572132" y="4357694"/>
            <a:ext cx="31432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Он родился в майский день,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И лес его хранит.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Мне кажется, его задень –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Он тихо зазвенит,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И этот звон услышит луг,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И птицы, и цветы.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Давай послушаем, а вдруг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Услышим я и ты.</a:t>
            </a:r>
            <a:endParaRPr lang="ru-RU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одуванчик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7"/>
            <a:ext cx="8572560" cy="6429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2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14290"/>
            <a:ext cx="3175847" cy="2382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подснежни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3929066"/>
            <a:ext cx="2789254" cy="2789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2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3500438"/>
            <a:ext cx="2379664" cy="3171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2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429000"/>
            <a:ext cx="2428892" cy="321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14612" y="2285992"/>
            <a:ext cx="3571900" cy="1714512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rgbClr val="00B050"/>
                </a:solidFill>
              </a:rPr>
              <a:t>Вот весенние цветы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B050"/>
                </a:solidFill>
              </a:rPr>
              <a:t>Или первоцветы.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B050"/>
                </a:solidFill>
              </a:rPr>
              <a:t>Их запомнить должен ты,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B050"/>
                </a:solidFill>
              </a:rPr>
              <a:t>Как весны примету.</a:t>
            </a:r>
          </a:p>
          <a:p>
            <a:pPr algn="ctr"/>
            <a:endParaRPr lang="ru-RU" dirty="0"/>
          </a:p>
        </p:txBody>
      </p:sp>
      <p:pic>
        <p:nvPicPr>
          <p:cNvPr id="9" name="Picture 4" descr="одуванчи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142852"/>
            <a:ext cx="3143239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клипарты\люди\детский клипарт\сажают цветочки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8211" y="1600200"/>
            <a:ext cx="6507577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WordArt 4"/>
          <p:cNvSpPr>
            <a:spLocks noGrp="1" noChangeArrowheads="1" noChangeShapeType="1" noTextEdit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0000" dir="5400000" algn="tl" rotWithShape="0">
                    <a:srgbClr val="000000">
                      <a:alpha val="32999"/>
                    </a:srgbClr>
                  </a:outerShdw>
                </a:effectLst>
                <a:latin typeface="Arial"/>
                <a:cs typeface="Arial"/>
              </a:rPr>
              <a:t>Охрана  первоцветов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4группа\IMG_15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9" y="793776"/>
            <a:ext cx="6858048" cy="551494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mg-fotki.yandex.ru/get/4405/lubasha-karpenko.13/0_55ebe_87955418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4643470" cy="6460480"/>
          </a:xfrm>
          <a:prstGeom prst="rect">
            <a:avLst/>
          </a:prstGeom>
          <a:noFill/>
        </p:spPr>
      </p:pic>
      <p:pic>
        <p:nvPicPr>
          <p:cNvPr id="4" name="Picture 2" descr="http://data16.gallery.ru/albums/gallery/86843--47191678-200-u94e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0625" y="428604"/>
            <a:ext cx="3886227" cy="607223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подснежник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7133"/>
            <a:ext cx="7500990" cy="562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1934" y="5643578"/>
            <a:ext cx="5072066" cy="1000132"/>
          </a:xfrm>
        </p:spPr>
        <p:txBody>
          <a:bodyPr>
            <a:noAutofit/>
          </a:bodyPr>
          <a:lstStyle/>
          <a:p>
            <a:pPr algn="l"/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effectLst/>
                <a:latin typeface="+mn-lt"/>
              </a:rPr>
              <a:t/>
            </a:r>
            <a:br>
              <a:rPr lang="ru-RU" sz="1800" dirty="0" smtClean="0">
                <a:solidFill>
                  <a:schemeClr val="accent2">
                    <a:lumMod val="75000"/>
                  </a:schemeClr>
                </a:solidFill>
                <a:effectLst/>
                <a:latin typeface="+mn-lt"/>
              </a:rPr>
            </a:b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effectLst/>
                <a:latin typeface="+mn-lt"/>
              </a:rPr>
              <a:t>Если я сорву цветок, если ты сорвешь цветок,</a:t>
            </a:r>
            <a:br>
              <a:rPr lang="ru-RU" sz="1800" dirty="0" smtClean="0">
                <a:solidFill>
                  <a:schemeClr val="accent2">
                    <a:lumMod val="75000"/>
                  </a:schemeClr>
                </a:solidFill>
                <a:effectLst/>
                <a:latin typeface="+mn-lt"/>
              </a:rPr>
            </a:b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effectLst/>
                <a:latin typeface="+mn-lt"/>
              </a:rPr>
              <a:t> Если все: и я и ты, если мы сорвем цветы,</a:t>
            </a:r>
            <a:br>
              <a:rPr lang="ru-RU" sz="1800" dirty="0" smtClean="0">
                <a:solidFill>
                  <a:schemeClr val="accent2">
                    <a:lumMod val="75000"/>
                  </a:schemeClr>
                </a:solidFill>
                <a:effectLst/>
                <a:latin typeface="+mn-lt"/>
              </a:rPr>
            </a:b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effectLst/>
                <a:latin typeface="+mn-lt"/>
              </a:rPr>
              <a:t> Опустеют все поляны и не будет красоты!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/>
            </a:r>
            <a:br>
              <a:rPr lang="ru-RU" sz="1800" dirty="0" smtClean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</a:br>
            <a:endParaRPr lang="ru-RU" sz="1800" dirty="0">
              <a:solidFill>
                <a:schemeClr val="accent2">
                  <a:lumMod val="50000"/>
                </a:schemeClr>
              </a:solidFill>
              <a:effectLst/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весна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642918"/>
            <a:ext cx="9144001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358246" cy="1214446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solidFill>
                  <a:srgbClr val="FFFF00"/>
                </a:solidFill>
              </a:rPr>
              <a:t/>
            </a:r>
            <a:br>
              <a:rPr lang="ru-RU" sz="2800" dirty="0" smtClean="0">
                <a:solidFill>
                  <a:srgbClr val="FFFF00"/>
                </a:solidFill>
              </a:rPr>
            </a:br>
            <a:r>
              <a:rPr lang="ru-RU" sz="2800" dirty="0" smtClean="0">
                <a:solidFill>
                  <a:srgbClr val="FFFF00"/>
                </a:solidFill>
              </a:rPr>
              <a:t>«Сбереги, дай вырасти и ты станешь богаче не только лесами , лугами, но и душой»</a:t>
            </a:r>
            <a:r>
              <a:rPr lang="ru-RU" sz="2800" dirty="0" smtClean="0">
                <a:solidFill>
                  <a:srgbClr val="C00000"/>
                </a:solidFill>
              </a:rPr>
              <a:t/>
            </a:r>
            <a:br>
              <a:rPr lang="ru-RU" sz="2800" dirty="0" smtClean="0">
                <a:solidFill>
                  <a:srgbClr val="C00000"/>
                </a:solidFill>
              </a:rPr>
            </a:b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43282" y="2492896"/>
            <a:ext cx="7520008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cap="all" spc="0" dirty="0" smtClean="0">
                <a:ln w="3810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СПАСИБО </a:t>
            </a:r>
          </a:p>
          <a:p>
            <a:pPr algn="ctr"/>
            <a:r>
              <a:rPr lang="ru-RU" sz="7200" b="1" cap="all" spc="0" dirty="0" smtClean="0">
                <a:ln w="3810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ЗА ВНИМАНИЕ!</a:t>
            </a:r>
            <a:endParaRPr lang="ru-RU" sz="7200" b="1" cap="all" spc="0" dirty="0">
              <a:ln w="38100">
                <a:solidFill>
                  <a:schemeClr val="bg1">
                    <a:lumMod val="95000"/>
                  </a:schemeClr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73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Первоцветы</a:t>
            </a:r>
            <a:r>
              <a:rPr lang="ru-RU" sz="73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73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ru-RU" sz="7300" dirty="0"/>
          </a:p>
        </p:txBody>
      </p:sp>
      <p:pic>
        <p:nvPicPr>
          <p:cNvPr id="4" name="Рисунок 5" descr="885f8b3b0a8c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955593"/>
            <a:ext cx="9020254" cy="4857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325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pring_000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214290"/>
            <a:ext cx="8259740" cy="6197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52" y="5786454"/>
            <a:ext cx="7286676" cy="78581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Лес просыпается после долгого зимнего сна. Где-то глубоко в земле корни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уже вбирают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в себя влагу первой оттаявшей земли. Появляются в лесу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первые подснежники.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подснежник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40350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idx="1"/>
          </p:nvPr>
        </p:nvSpPr>
        <p:spPr>
          <a:xfrm>
            <a:off x="6775864" y="5229200"/>
            <a:ext cx="2404648" cy="1440160"/>
          </a:xfrm>
        </p:spPr>
        <p:txBody>
          <a:bodyPr>
            <a:noAutofit/>
          </a:bodyPr>
          <a:lstStyle/>
          <a:p>
            <a:pPr marL="137160" indent="0" algn="l">
              <a:buNone/>
            </a:pPr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Первым вылез из земли на</a:t>
            </a:r>
            <a:r>
              <a:rPr lang="en-US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проталинке!</a:t>
            </a:r>
            <a:b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Он мороза не боится,</a:t>
            </a:r>
            <a:b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Хоть и маленький.</a:t>
            </a:r>
            <a:b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Стоит в белой шапчонке</a:t>
            </a:r>
            <a:b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 зелёной распашонке.</a:t>
            </a:r>
            <a:b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8222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60"/>
          </a:xfrm>
        </p:spPr>
        <p:txBody>
          <a:bodyPr>
            <a:noAutofit/>
          </a:bodyPr>
          <a:lstStyle/>
          <a:p>
            <a:pPr algn="l"/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Кто в России не знает подснежники? Их знают все. И знают, какого они цвета: белые - говорят одни, голубые – утверждают другие, жёлтые – считают третьи. Все правы, и все не правы! Потому что подснежники, носящие это имя официально, в наших краях не растут. Это горные цветы. А у нас подснежниками считают любые ранние  весенние цветы. Их много. И они все разные! </a:t>
            </a:r>
            <a:b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4" descr="мать-и-мачеха-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357299"/>
            <a:ext cx="2357454" cy="3064690"/>
          </a:xfrm>
          <a:prstGeom prst="rect">
            <a:avLst/>
          </a:prstGeom>
          <a:noFill/>
          <a:ln w="57150">
            <a:pattFill prst="pct30">
              <a:fgClr>
                <a:srgbClr val="008000"/>
              </a:fgClr>
              <a:bgClr>
                <a:srgbClr val="FFFFFF"/>
              </a:bgClr>
            </a:pattFill>
            <a:miter lim="800000"/>
            <a:headEnd/>
            <a:tailEnd/>
          </a:ln>
        </p:spPr>
      </p:pic>
      <p:pic>
        <p:nvPicPr>
          <p:cNvPr id="5" name="Picture 6" descr="ветрениц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285860"/>
            <a:ext cx="2714644" cy="260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медуниц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1428736"/>
            <a:ext cx="235745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прострел-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4071870"/>
            <a:ext cx="2143176" cy="2786130"/>
          </a:xfrm>
          <a:prstGeom prst="rect">
            <a:avLst/>
          </a:prstGeom>
          <a:noFill/>
          <a:ln w="57150">
            <a:pattFill prst="pct30">
              <a:fgClr>
                <a:srgbClr val="009900"/>
              </a:fgClr>
              <a:bgClr>
                <a:srgbClr val="FFFFFF"/>
              </a:bgClr>
            </a:patt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www.vertograd-s.ru/blog/wp-content/uploads/2009/06/August-lilliu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1143" y="1142984"/>
            <a:ext cx="3742857" cy="2485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177978" y="4581128"/>
            <a:ext cx="57865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Человеку для жизни нужна пища, и растениям для роста и цветения тоже нужна пища. В течение всего лета их листья образуют питательные вещества, при этом выделяют в атмосферу кислород.</a:t>
            </a:r>
          </a:p>
          <a:p>
            <a:pPr>
              <a:defRPr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У тех растений, которые расцветают ранней весной, они накапливаются про запас под землей – в корневищах, клубнях или луковицах. Вот почему следующей весной, как только сойдет снег, растение уже готово выпустить яркий цветок.</a:t>
            </a:r>
            <a:endParaRPr lang="ru-RU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Picture 4" descr="http://otvetin.ru/uploads/posts/2010-03/1269457640_perocvet-gl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0"/>
            <a:ext cx="5643570" cy="434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мать и мачеха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8072494" cy="6054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286512" y="5429264"/>
            <a:ext cx="26432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На глиняных откосах,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В оврагах, вдоль дорог 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Появился первым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Жёлтый огонёк</a:t>
            </a:r>
            <a:r>
              <a:rPr lang="ru-RU" dirty="0" smtClean="0">
                <a:solidFill>
                  <a:srgbClr val="0000FF"/>
                </a:solidFill>
              </a:rPr>
              <a:t>.</a:t>
            </a:r>
            <a:endParaRPr lang="ru-RU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14942" y="4071942"/>
            <a:ext cx="4143404" cy="2643206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Не успел сойти белый снег,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Появился ранний, смелый побег,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А цветочки у него все разные: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Фиолетовые, синие, голубые,  красные…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Они меняют окраску, следуя моде,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Красуются при холодной погоде,</a:t>
            </a:r>
          </a:p>
          <a:p>
            <a:pPr>
              <a:lnSpc>
                <a:spcPct val="110000"/>
              </a:lnSpc>
              <a:buNone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Цветы ароматные -содержат много нектара, </a:t>
            </a:r>
          </a:p>
          <a:p>
            <a:pPr>
              <a:lnSpc>
                <a:spcPct val="110000"/>
              </a:lnSpc>
              <a:buNone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Цветут в садах, очень любят дубравы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4" descr="медуниц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89892"/>
            <a:ext cx="5000660" cy="6668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Пролеска, она же сцилла сибирская [Василий Тарутин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8616579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357918" y="4929198"/>
            <a:ext cx="27860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 первых дней в  апреле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Из дубовой прели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Выглянул цветочек -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Синенький глазочек,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Зелёная одёжка,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Луковая ножка.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3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007DEA"/>
      </a:accent1>
      <a:accent2>
        <a:srgbClr val="00B050"/>
      </a:accent2>
      <a:accent3>
        <a:srgbClr val="5FE7D5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</TotalTime>
  <Words>269</Words>
  <Application>Microsoft Office PowerPoint</Application>
  <PresentationFormat>Экран (4:3)</PresentationFormat>
  <Paragraphs>50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Arial</vt:lpstr>
      <vt:lpstr>Book Antiqua</vt:lpstr>
      <vt:lpstr>Lucida Sans</vt:lpstr>
      <vt:lpstr>Times New Roman</vt:lpstr>
      <vt:lpstr>Wingdings</vt:lpstr>
      <vt:lpstr>Wingdings 2</vt:lpstr>
      <vt:lpstr>Wingdings 3</vt:lpstr>
      <vt:lpstr>Апекс</vt:lpstr>
      <vt:lpstr>Презентация PowerPoint</vt:lpstr>
      <vt:lpstr>   Первоцветы </vt:lpstr>
      <vt:lpstr>Презентация PowerPoint</vt:lpstr>
      <vt:lpstr>Презентация PowerPoint</vt:lpstr>
      <vt:lpstr> Кто в России не знает подснежники? Их знают все. И знают, какого они цвета: белые - говорят одни, голубые – утверждают другие, жёлтые – считают третьи. Все правы, и все не правы! Потому что подснежники, носящие это имя официально, в наших краях не растут. Это горные цветы. А у нас подснежниками считают любые ранние  весенние цветы. Их много. И они все разные!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Охрана  первоцветов</vt:lpstr>
      <vt:lpstr>Презентация PowerPoint</vt:lpstr>
      <vt:lpstr>Презентация PowerPoint</vt:lpstr>
      <vt:lpstr> Если я сорву цветок, если ты сорвешь цветок,  Если все: и я и ты, если мы сорвем цветы,  Опустеют все поляны и не будет красоты! </vt:lpstr>
      <vt:lpstr> «Сбереги, дай вырасти и ты станешь богаче не только лесами , лугами, но и душой»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Олейникова</cp:lastModifiedBy>
  <cp:revision>40</cp:revision>
  <dcterms:created xsi:type="dcterms:W3CDTF">2012-04-11T08:39:08Z</dcterms:created>
  <dcterms:modified xsi:type="dcterms:W3CDTF">2018-04-10T10:15:56Z</dcterms:modified>
</cp:coreProperties>
</file>