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 rtl="0"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249" autoAdjust="0"/>
  </p:normalViewPr>
  <p:slideViewPr>
    <p:cSldViewPr>
      <p:cViewPr varScale="1">
        <p:scale>
          <a:sx n="73" d="100"/>
          <a:sy n="73" d="100"/>
        </p:scale>
        <p:origin x="127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258ED-E8A3-410C-8238-5E5C6B35A84C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E3C0C-2ECC-4DAF-B01B-FA9B27DE2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1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4A426-B2A6-4DDA-A1B1-DB22FFDFA9BE}" type="datetime1">
              <a:rPr lang="ru-RU" smtClean="0"/>
              <a:pPr/>
              <a:t>09.09.2021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D6F24-E9F0-4E92-8816-1A395D8EC0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92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6F24-E9F0-4E92-8816-1A395D8EC00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019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6F24-E9F0-4E92-8816-1A395D8EC00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65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6F24-E9F0-4E92-8816-1A395D8EC00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39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6F24-E9F0-4E92-8816-1A395D8EC00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03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6F24-E9F0-4E92-8816-1A395D8EC00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79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6F24-E9F0-4E92-8816-1A395D8EC00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71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6F24-E9F0-4E92-8816-1A395D8EC00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14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6F24-E9F0-4E92-8816-1A395D8EC00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06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6F24-E9F0-4E92-8816-1A395D8EC00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24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6F24-E9F0-4E92-8816-1A395D8EC00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13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" name="Группа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Прямоугольник 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ru-RU" dirty="0"/>
            </a:p>
          </p:txBody>
        </p:sp>
        <p:sp>
          <p:nvSpPr>
            <p:cNvPr id="2051" name="Прямоугольник 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ru-RU" dirty="0"/>
            </a:p>
          </p:txBody>
        </p:sp>
        <p:sp>
          <p:nvSpPr>
            <p:cNvPr id="2052" name="Полилиния 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>
                <a:gd name="T0" fmla="*/ 49 w 99"/>
                <a:gd name="T1" fmla="*/ 304 h 311"/>
                <a:gd name="T2" fmla="*/ 52 w 99"/>
                <a:gd name="T3" fmla="*/ 294 h 311"/>
                <a:gd name="T4" fmla="*/ 55 w 99"/>
                <a:gd name="T5" fmla="*/ 288 h 311"/>
                <a:gd name="T6" fmla="*/ 60 w 99"/>
                <a:gd name="T7" fmla="*/ 272 h 311"/>
                <a:gd name="T8" fmla="*/ 69 w 99"/>
                <a:gd name="T9" fmla="*/ 245 h 311"/>
                <a:gd name="T10" fmla="*/ 72 w 99"/>
                <a:gd name="T11" fmla="*/ 232 h 311"/>
                <a:gd name="T12" fmla="*/ 75 w 99"/>
                <a:gd name="T13" fmla="*/ 213 h 311"/>
                <a:gd name="T14" fmla="*/ 75 w 99"/>
                <a:gd name="T15" fmla="*/ 203 h 311"/>
                <a:gd name="T16" fmla="*/ 75 w 99"/>
                <a:gd name="T17" fmla="*/ 191 h 311"/>
                <a:gd name="T18" fmla="*/ 75 w 99"/>
                <a:gd name="T19" fmla="*/ 181 h 311"/>
                <a:gd name="T20" fmla="*/ 69 w 99"/>
                <a:gd name="T21" fmla="*/ 171 h 311"/>
                <a:gd name="T22" fmla="*/ 64 w 99"/>
                <a:gd name="T23" fmla="*/ 162 h 311"/>
                <a:gd name="T24" fmla="*/ 52 w 99"/>
                <a:gd name="T25" fmla="*/ 148 h 311"/>
                <a:gd name="T26" fmla="*/ 40 w 99"/>
                <a:gd name="T27" fmla="*/ 135 h 311"/>
                <a:gd name="T28" fmla="*/ 23 w 99"/>
                <a:gd name="T29" fmla="*/ 110 h 311"/>
                <a:gd name="T30" fmla="*/ 9 w 99"/>
                <a:gd name="T31" fmla="*/ 94 h 311"/>
                <a:gd name="T32" fmla="*/ 3 w 99"/>
                <a:gd name="T33" fmla="*/ 84 h 311"/>
                <a:gd name="T34" fmla="*/ 0 w 99"/>
                <a:gd name="T35" fmla="*/ 74 h 311"/>
                <a:gd name="T36" fmla="*/ 0 w 99"/>
                <a:gd name="T37" fmla="*/ 58 h 311"/>
                <a:gd name="T38" fmla="*/ 0 w 99"/>
                <a:gd name="T39" fmla="*/ 45 h 311"/>
                <a:gd name="T40" fmla="*/ 0 w 99"/>
                <a:gd name="T41" fmla="*/ 32 h 311"/>
                <a:gd name="T42" fmla="*/ 6 w 99"/>
                <a:gd name="T43" fmla="*/ 16 h 311"/>
                <a:gd name="T44" fmla="*/ 9 w 99"/>
                <a:gd name="T45" fmla="*/ 0 h 311"/>
                <a:gd name="T46" fmla="*/ 29 w 99"/>
                <a:gd name="T47" fmla="*/ 22 h 311"/>
                <a:gd name="T48" fmla="*/ 26 w 99"/>
                <a:gd name="T49" fmla="*/ 32 h 311"/>
                <a:gd name="T50" fmla="*/ 21 w 99"/>
                <a:gd name="T51" fmla="*/ 48 h 311"/>
                <a:gd name="T52" fmla="*/ 17 w 99"/>
                <a:gd name="T53" fmla="*/ 62 h 311"/>
                <a:gd name="T54" fmla="*/ 17 w 99"/>
                <a:gd name="T55" fmla="*/ 74 h 311"/>
                <a:gd name="T56" fmla="*/ 17 w 99"/>
                <a:gd name="T57" fmla="*/ 84 h 311"/>
                <a:gd name="T58" fmla="*/ 23 w 99"/>
                <a:gd name="T59" fmla="*/ 100 h 311"/>
                <a:gd name="T60" fmla="*/ 26 w 99"/>
                <a:gd name="T61" fmla="*/ 110 h 311"/>
                <a:gd name="T62" fmla="*/ 35 w 99"/>
                <a:gd name="T63" fmla="*/ 119 h 311"/>
                <a:gd name="T64" fmla="*/ 43 w 99"/>
                <a:gd name="T65" fmla="*/ 129 h 311"/>
                <a:gd name="T66" fmla="*/ 58 w 99"/>
                <a:gd name="T67" fmla="*/ 142 h 311"/>
                <a:gd name="T68" fmla="*/ 69 w 99"/>
                <a:gd name="T69" fmla="*/ 154 h 311"/>
                <a:gd name="T70" fmla="*/ 75 w 99"/>
                <a:gd name="T71" fmla="*/ 168 h 311"/>
                <a:gd name="T72" fmla="*/ 86 w 99"/>
                <a:gd name="T73" fmla="*/ 187 h 311"/>
                <a:gd name="T74" fmla="*/ 95 w 99"/>
                <a:gd name="T75" fmla="*/ 200 h 311"/>
                <a:gd name="T76" fmla="*/ 95 w 99"/>
                <a:gd name="T77" fmla="*/ 210 h 311"/>
                <a:gd name="T78" fmla="*/ 98 w 99"/>
                <a:gd name="T79" fmla="*/ 226 h 311"/>
                <a:gd name="T80" fmla="*/ 98 w 99"/>
                <a:gd name="T81" fmla="*/ 248 h 311"/>
                <a:gd name="T82" fmla="*/ 95 w 99"/>
                <a:gd name="T83" fmla="*/ 262 h 311"/>
                <a:gd name="T84" fmla="*/ 95 w 99"/>
                <a:gd name="T85" fmla="*/ 278 h 311"/>
                <a:gd name="T86" fmla="*/ 93 w 99"/>
                <a:gd name="T87" fmla="*/ 288 h 311"/>
                <a:gd name="T88" fmla="*/ 89 w 99"/>
                <a:gd name="T89" fmla="*/ 300 h 311"/>
                <a:gd name="T90" fmla="*/ 86 w 99"/>
                <a:gd name="T91" fmla="*/ 310 h 311"/>
                <a:gd name="T92" fmla="*/ 49 w 99"/>
                <a:gd name="T9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53" name="Полилиния 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>
                <a:gd name="T0" fmla="*/ 50 w 101"/>
                <a:gd name="T1" fmla="*/ 305 h 309"/>
                <a:gd name="T2" fmla="*/ 53 w 101"/>
                <a:gd name="T3" fmla="*/ 296 h 309"/>
                <a:gd name="T4" fmla="*/ 56 w 101"/>
                <a:gd name="T5" fmla="*/ 292 h 309"/>
                <a:gd name="T6" fmla="*/ 56 w 101"/>
                <a:gd name="T7" fmla="*/ 286 h 309"/>
                <a:gd name="T8" fmla="*/ 65 w 101"/>
                <a:gd name="T9" fmla="*/ 270 h 309"/>
                <a:gd name="T10" fmla="*/ 71 w 101"/>
                <a:gd name="T11" fmla="*/ 247 h 309"/>
                <a:gd name="T12" fmla="*/ 76 w 101"/>
                <a:gd name="T13" fmla="*/ 231 h 309"/>
                <a:gd name="T14" fmla="*/ 76 w 101"/>
                <a:gd name="T15" fmla="*/ 215 h 309"/>
                <a:gd name="T16" fmla="*/ 80 w 101"/>
                <a:gd name="T17" fmla="*/ 202 h 309"/>
                <a:gd name="T18" fmla="*/ 80 w 101"/>
                <a:gd name="T19" fmla="*/ 188 h 309"/>
                <a:gd name="T20" fmla="*/ 76 w 101"/>
                <a:gd name="T21" fmla="*/ 178 h 309"/>
                <a:gd name="T22" fmla="*/ 73 w 101"/>
                <a:gd name="T23" fmla="*/ 172 h 309"/>
                <a:gd name="T24" fmla="*/ 65 w 101"/>
                <a:gd name="T25" fmla="*/ 159 h 309"/>
                <a:gd name="T26" fmla="*/ 56 w 101"/>
                <a:gd name="T27" fmla="*/ 146 h 309"/>
                <a:gd name="T28" fmla="*/ 44 w 101"/>
                <a:gd name="T29" fmla="*/ 134 h 309"/>
                <a:gd name="T30" fmla="*/ 24 w 101"/>
                <a:gd name="T31" fmla="*/ 110 h 309"/>
                <a:gd name="T32" fmla="*/ 12 w 101"/>
                <a:gd name="T33" fmla="*/ 91 h 309"/>
                <a:gd name="T34" fmla="*/ 6 w 101"/>
                <a:gd name="T35" fmla="*/ 81 h 309"/>
                <a:gd name="T36" fmla="*/ 3 w 101"/>
                <a:gd name="T37" fmla="*/ 72 h 309"/>
                <a:gd name="T38" fmla="*/ 0 w 101"/>
                <a:gd name="T39" fmla="*/ 56 h 309"/>
                <a:gd name="T40" fmla="*/ 0 w 101"/>
                <a:gd name="T41" fmla="*/ 43 h 309"/>
                <a:gd name="T42" fmla="*/ 3 w 101"/>
                <a:gd name="T43" fmla="*/ 32 h 309"/>
                <a:gd name="T44" fmla="*/ 6 w 101"/>
                <a:gd name="T45" fmla="*/ 13 h 309"/>
                <a:gd name="T46" fmla="*/ 12 w 101"/>
                <a:gd name="T47" fmla="*/ 0 h 309"/>
                <a:gd name="T48" fmla="*/ 29 w 101"/>
                <a:gd name="T49" fmla="*/ 20 h 309"/>
                <a:gd name="T50" fmla="*/ 27 w 101"/>
                <a:gd name="T51" fmla="*/ 29 h 309"/>
                <a:gd name="T52" fmla="*/ 24 w 101"/>
                <a:gd name="T53" fmla="*/ 46 h 309"/>
                <a:gd name="T54" fmla="*/ 21 w 101"/>
                <a:gd name="T55" fmla="*/ 59 h 309"/>
                <a:gd name="T56" fmla="*/ 21 w 101"/>
                <a:gd name="T57" fmla="*/ 72 h 309"/>
                <a:gd name="T58" fmla="*/ 21 w 101"/>
                <a:gd name="T59" fmla="*/ 85 h 309"/>
                <a:gd name="T60" fmla="*/ 27 w 101"/>
                <a:gd name="T61" fmla="*/ 97 h 309"/>
                <a:gd name="T62" fmla="*/ 29 w 101"/>
                <a:gd name="T63" fmla="*/ 110 h 309"/>
                <a:gd name="T64" fmla="*/ 36 w 101"/>
                <a:gd name="T65" fmla="*/ 118 h 309"/>
                <a:gd name="T66" fmla="*/ 47 w 101"/>
                <a:gd name="T67" fmla="*/ 127 h 309"/>
                <a:gd name="T68" fmla="*/ 61 w 101"/>
                <a:gd name="T69" fmla="*/ 140 h 309"/>
                <a:gd name="T70" fmla="*/ 71 w 101"/>
                <a:gd name="T71" fmla="*/ 153 h 309"/>
                <a:gd name="T72" fmla="*/ 80 w 101"/>
                <a:gd name="T73" fmla="*/ 166 h 309"/>
                <a:gd name="T74" fmla="*/ 88 w 101"/>
                <a:gd name="T75" fmla="*/ 185 h 309"/>
                <a:gd name="T76" fmla="*/ 97 w 101"/>
                <a:gd name="T77" fmla="*/ 199 h 309"/>
                <a:gd name="T78" fmla="*/ 100 w 101"/>
                <a:gd name="T79" fmla="*/ 208 h 309"/>
                <a:gd name="T80" fmla="*/ 100 w 101"/>
                <a:gd name="T81" fmla="*/ 227 h 309"/>
                <a:gd name="T82" fmla="*/ 100 w 101"/>
                <a:gd name="T83" fmla="*/ 247 h 309"/>
                <a:gd name="T84" fmla="*/ 100 w 101"/>
                <a:gd name="T85" fmla="*/ 259 h 309"/>
                <a:gd name="T86" fmla="*/ 97 w 101"/>
                <a:gd name="T87" fmla="*/ 276 h 309"/>
                <a:gd name="T88" fmla="*/ 94 w 101"/>
                <a:gd name="T89" fmla="*/ 286 h 309"/>
                <a:gd name="T90" fmla="*/ 94 w 101"/>
                <a:gd name="T91" fmla="*/ 299 h 309"/>
                <a:gd name="T92" fmla="*/ 88 w 101"/>
                <a:gd name="T93" fmla="*/ 308 h 309"/>
                <a:gd name="T94" fmla="*/ 50 w 101"/>
                <a:gd name="T95" fmla="*/ 30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54" name="Полилиния 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>
                <a:gd name="T0" fmla="*/ 49 w 103"/>
                <a:gd name="T1" fmla="*/ 305 h 312"/>
                <a:gd name="T2" fmla="*/ 56 w 103"/>
                <a:gd name="T3" fmla="*/ 295 h 312"/>
                <a:gd name="T4" fmla="*/ 56 w 103"/>
                <a:gd name="T5" fmla="*/ 292 h 312"/>
                <a:gd name="T6" fmla="*/ 58 w 103"/>
                <a:gd name="T7" fmla="*/ 286 h 312"/>
                <a:gd name="T8" fmla="*/ 64 w 103"/>
                <a:gd name="T9" fmla="*/ 269 h 312"/>
                <a:gd name="T10" fmla="*/ 70 w 103"/>
                <a:gd name="T11" fmla="*/ 246 h 312"/>
                <a:gd name="T12" fmla="*/ 76 w 103"/>
                <a:gd name="T13" fmla="*/ 234 h 312"/>
                <a:gd name="T14" fmla="*/ 78 w 103"/>
                <a:gd name="T15" fmla="*/ 214 h 312"/>
                <a:gd name="T16" fmla="*/ 78 w 103"/>
                <a:gd name="T17" fmla="*/ 202 h 312"/>
                <a:gd name="T18" fmla="*/ 78 w 103"/>
                <a:gd name="T19" fmla="*/ 191 h 312"/>
                <a:gd name="T20" fmla="*/ 76 w 103"/>
                <a:gd name="T21" fmla="*/ 178 h 312"/>
                <a:gd name="T22" fmla="*/ 73 w 103"/>
                <a:gd name="T23" fmla="*/ 172 h 312"/>
                <a:gd name="T24" fmla="*/ 64 w 103"/>
                <a:gd name="T25" fmla="*/ 159 h 312"/>
                <a:gd name="T26" fmla="*/ 56 w 103"/>
                <a:gd name="T27" fmla="*/ 146 h 312"/>
                <a:gd name="T28" fmla="*/ 44 w 103"/>
                <a:gd name="T29" fmla="*/ 133 h 312"/>
                <a:gd name="T30" fmla="*/ 23 w 103"/>
                <a:gd name="T31" fmla="*/ 110 h 312"/>
                <a:gd name="T32" fmla="*/ 12 w 103"/>
                <a:gd name="T33" fmla="*/ 94 h 312"/>
                <a:gd name="T34" fmla="*/ 5 w 103"/>
                <a:gd name="T35" fmla="*/ 81 h 312"/>
                <a:gd name="T36" fmla="*/ 3 w 103"/>
                <a:gd name="T37" fmla="*/ 72 h 312"/>
                <a:gd name="T38" fmla="*/ 0 w 103"/>
                <a:gd name="T39" fmla="*/ 56 h 312"/>
                <a:gd name="T40" fmla="*/ 0 w 103"/>
                <a:gd name="T41" fmla="*/ 43 h 312"/>
                <a:gd name="T42" fmla="*/ 3 w 103"/>
                <a:gd name="T43" fmla="*/ 32 h 312"/>
                <a:gd name="T44" fmla="*/ 5 w 103"/>
                <a:gd name="T45" fmla="*/ 16 h 312"/>
                <a:gd name="T46" fmla="*/ 12 w 103"/>
                <a:gd name="T47" fmla="*/ 0 h 312"/>
                <a:gd name="T48" fmla="*/ 32 w 103"/>
                <a:gd name="T49" fmla="*/ 19 h 312"/>
                <a:gd name="T50" fmla="*/ 26 w 103"/>
                <a:gd name="T51" fmla="*/ 32 h 312"/>
                <a:gd name="T52" fmla="*/ 23 w 103"/>
                <a:gd name="T53" fmla="*/ 46 h 312"/>
                <a:gd name="T54" fmla="*/ 20 w 103"/>
                <a:gd name="T55" fmla="*/ 59 h 312"/>
                <a:gd name="T56" fmla="*/ 20 w 103"/>
                <a:gd name="T57" fmla="*/ 72 h 312"/>
                <a:gd name="T58" fmla="*/ 20 w 103"/>
                <a:gd name="T59" fmla="*/ 84 h 312"/>
                <a:gd name="T60" fmla="*/ 26 w 103"/>
                <a:gd name="T61" fmla="*/ 100 h 312"/>
                <a:gd name="T62" fmla="*/ 29 w 103"/>
                <a:gd name="T63" fmla="*/ 110 h 312"/>
                <a:gd name="T64" fmla="*/ 35 w 103"/>
                <a:gd name="T65" fmla="*/ 121 h 312"/>
                <a:gd name="T66" fmla="*/ 46 w 103"/>
                <a:gd name="T67" fmla="*/ 127 h 312"/>
                <a:gd name="T68" fmla="*/ 61 w 103"/>
                <a:gd name="T69" fmla="*/ 143 h 312"/>
                <a:gd name="T70" fmla="*/ 73 w 103"/>
                <a:gd name="T71" fmla="*/ 156 h 312"/>
                <a:gd name="T72" fmla="*/ 78 w 103"/>
                <a:gd name="T73" fmla="*/ 165 h 312"/>
                <a:gd name="T74" fmla="*/ 90 w 103"/>
                <a:gd name="T75" fmla="*/ 185 h 312"/>
                <a:gd name="T76" fmla="*/ 96 w 103"/>
                <a:gd name="T77" fmla="*/ 198 h 312"/>
                <a:gd name="T78" fmla="*/ 99 w 103"/>
                <a:gd name="T79" fmla="*/ 208 h 312"/>
                <a:gd name="T80" fmla="*/ 102 w 103"/>
                <a:gd name="T81" fmla="*/ 227 h 312"/>
                <a:gd name="T82" fmla="*/ 102 w 103"/>
                <a:gd name="T83" fmla="*/ 246 h 312"/>
                <a:gd name="T84" fmla="*/ 99 w 103"/>
                <a:gd name="T85" fmla="*/ 259 h 312"/>
                <a:gd name="T86" fmla="*/ 99 w 103"/>
                <a:gd name="T87" fmla="*/ 276 h 312"/>
                <a:gd name="T88" fmla="*/ 96 w 103"/>
                <a:gd name="T89" fmla="*/ 289 h 312"/>
                <a:gd name="T90" fmla="*/ 93 w 103"/>
                <a:gd name="T91" fmla="*/ 302 h 312"/>
                <a:gd name="T92" fmla="*/ 87 w 103"/>
                <a:gd name="T93" fmla="*/ 311 h 312"/>
                <a:gd name="T94" fmla="*/ 49 w 103"/>
                <a:gd name="T95" fmla="*/ 3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55" name="Полилиния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>
                <a:gd name="T0" fmla="*/ 0 w 229"/>
                <a:gd name="T1" fmla="*/ 110 h 114"/>
                <a:gd name="T2" fmla="*/ 6 w 229"/>
                <a:gd name="T3" fmla="*/ 113 h 114"/>
                <a:gd name="T4" fmla="*/ 18 w 229"/>
                <a:gd name="T5" fmla="*/ 113 h 114"/>
                <a:gd name="T6" fmla="*/ 28 w 229"/>
                <a:gd name="T7" fmla="*/ 113 h 114"/>
                <a:gd name="T8" fmla="*/ 36 w 229"/>
                <a:gd name="T9" fmla="*/ 110 h 114"/>
                <a:gd name="T10" fmla="*/ 48 w 229"/>
                <a:gd name="T11" fmla="*/ 107 h 114"/>
                <a:gd name="T12" fmla="*/ 58 w 229"/>
                <a:gd name="T13" fmla="*/ 103 h 114"/>
                <a:gd name="T14" fmla="*/ 64 w 229"/>
                <a:gd name="T15" fmla="*/ 101 h 114"/>
                <a:gd name="T16" fmla="*/ 69 w 229"/>
                <a:gd name="T17" fmla="*/ 92 h 114"/>
                <a:gd name="T18" fmla="*/ 76 w 229"/>
                <a:gd name="T19" fmla="*/ 82 h 114"/>
                <a:gd name="T20" fmla="*/ 79 w 229"/>
                <a:gd name="T21" fmla="*/ 77 h 114"/>
                <a:gd name="T22" fmla="*/ 82 w 229"/>
                <a:gd name="T23" fmla="*/ 70 h 114"/>
                <a:gd name="T24" fmla="*/ 94 w 229"/>
                <a:gd name="T25" fmla="*/ 55 h 114"/>
                <a:gd name="T26" fmla="*/ 106 w 229"/>
                <a:gd name="T27" fmla="*/ 39 h 114"/>
                <a:gd name="T28" fmla="*/ 115 w 229"/>
                <a:gd name="T29" fmla="*/ 36 h 114"/>
                <a:gd name="T30" fmla="*/ 130 w 229"/>
                <a:gd name="T31" fmla="*/ 31 h 114"/>
                <a:gd name="T32" fmla="*/ 143 w 229"/>
                <a:gd name="T33" fmla="*/ 24 h 114"/>
                <a:gd name="T34" fmla="*/ 155 w 229"/>
                <a:gd name="T35" fmla="*/ 21 h 114"/>
                <a:gd name="T36" fmla="*/ 164 w 229"/>
                <a:gd name="T37" fmla="*/ 18 h 114"/>
                <a:gd name="T38" fmla="*/ 176 w 229"/>
                <a:gd name="T39" fmla="*/ 21 h 114"/>
                <a:gd name="T40" fmla="*/ 191 w 229"/>
                <a:gd name="T41" fmla="*/ 24 h 114"/>
                <a:gd name="T42" fmla="*/ 206 w 229"/>
                <a:gd name="T43" fmla="*/ 31 h 114"/>
                <a:gd name="T44" fmla="*/ 213 w 229"/>
                <a:gd name="T45" fmla="*/ 36 h 114"/>
                <a:gd name="T46" fmla="*/ 219 w 229"/>
                <a:gd name="T47" fmla="*/ 42 h 114"/>
                <a:gd name="T48" fmla="*/ 228 w 229"/>
                <a:gd name="T49" fmla="*/ 11 h 114"/>
                <a:gd name="T50" fmla="*/ 221 w 229"/>
                <a:gd name="T51" fmla="*/ 9 h 114"/>
                <a:gd name="T52" fmla="*/ 206 w 229"/>
                <a:gd name="T53" fmla="*/ 3 h 114"/>
                <a:gd name="T54" fmla="*/ 195 w 229"/>
                <a:gd name="T55" fmla="*/ 0 h 114"/>
                <a:gd name="T56" fmla="*/ 180 w 229"/>
                <a:gd name="T57" fmla="*/ 0 h 114"/>
                <a:gd name="T58" fmla="*/ 167 w 229"/>
                <a:gd name="T59" fmla="*/ 0 h 114"/>
                <a:gd name="T60" fmla="*/ 155 w 229"/>
                <a:gd name="T61" fmla="*/ 3 h 114"/>
                <a:gd name="T62" fmla="*/ 140 w 229"/>
                <a:gd name="T63" fmla="*/ 9 h 114"/>
                <a:gd name="T64" fmla="*/ 127 w 229"/>
                <a:gd name="T65" fmla="*/ 15 h 114"/>
                <a:gd name="T66" fmla="*/ 124 w 229"/>
                <a:gd name="T67" fmla="*/ 18 h 114"/>
                <a:gd name="T68" fmla="*/ 109 w 229"/>
                <a:gd name="T69" fmla="*/ 31 h 114"/>
                <a:gd name="T70" fmla="*/ 97 w 229"/>
                <a:gd name="T71" fmla="*/ 42 h 114"/>
                <a:gd name="T72" fmla="*/ 88 w 229"/>
                <a:gd name="T73" fmla="*/ 55 h 114"/>
                <a:gd name="T74" fmla="*/ 76 w 229"/>
                <a:gd name="T75" fmla="*/ 67 h 114"/>
                <a:gd name="T76" fmla="*/ 69 w 229"/>
                <a:gd name="T77" fmla="*/ 73 h 114"/>
                <a:gd name="T78" fmla="*/ 61 w 229"/>
                <a:gd name="T79" fmla="*/ 82 h 114"/>
                <a:gd name="T80" fmla="*/ 51 w 229"/>
                <a:gd name="T81" fmla="*/ 85 h 114"/>
                <a:gd name="T82" fmla="*/ 43 w 229"/>
                <a:gd name="T83" fmla="*/ 88 h 114"/>
                <a:gd name="T84" fmla="*/ 30 w 229"/>
                <a:gd name="T85" fmla="*/ 88 h 114"/>
                <a:gd name="T86" fmla="*/ 24 w 229"/>
                <a:gd name="T87" fmla="*/ 88 h 114"/>
                <a:gd name="T88" fmla="*/ 18 w 229"/>
                <a:gd name="T89" fmla="*/ 85 h 114"/>
                <a:gd name="T90" fmla="*/ 6 w 229"/>
                <a:gd name="T91" fmla="*/ 79 h 114"/>
                <a:gd name="T92" fmla="*/ 0 w 229"/>
                <a:gd name="T9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56" name="Полилиния 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>
                <a:gd name="T0" fmla="*/ 0 w 233"/>
                <a:gd name="T1" fmla="*/ 115 h 119"/>
                <a:gd name="T2" fmla="*/ 7 w 233"/>
                <a:gd name="T3" fmla="*/ 118 h 119"/>
                <a:gd name="T4" fmla="*/ 19 w 233"/>
                <a:gd name="T5" fmla="*/ 118 h 119"/>
                <a:gd name="T6" fmla="*/ 28 w 233"/>
                <a:gd name="T7" fmla="*/ 118 h 119"/>
                <a:gd name="T8" fmla="*/ 40 w 233"/>
                <a:gd name="T9" fmla="*/ 118 h 119"/>
                <a:gd name="T10" fmla="*/ 49 w 233"/>
                <a:gd name="T11" fmla="*/ 111 h 119"/>
                <a:gd name="T12" fmla="*/ 58 w 233"/>
                <a:gd name="T13" fmla="*/ 108 h 119"/>
                <a:gd name="T14" fmla="*/ 65 w 233"/>
                <a:gd name="T15" fmla="*/ 105 h 119"/>
                <a:gd name="T16" fmla="*/ 73 w 233"/>
                <a:gd name="T17" fmla="*/ 95 h 119"/>
                <a:gd name="T18" fmla="*/ 76 w 233"/>
                <a:gd name="T19" fmla="*/ 86 h 119"/>
                <a:gd name="T20" fmla="*/ 83 w 233"/>
                <a:gd name="T21" fmla="*/ 79 h 119"/>
                <a:gd name="T22" fmla="*/ 86 w 233"/>
                <a:gd name="T23" fmla="*/ 73 h 119"/>
                <a:gd name="T24" fmla="*/ 95 w 233"/>
                <a:gd name="T25" fmla="*/ 58 h 119"/>
                <a:gd name="T26" fmla="*/ 110 w 233"/>
                <a:gd name="T27" fmla="*/ 45 h 119"/>
                <a:gd name="T28" fmla="*/ 116 w 233"/>
                <a:gd name="T29" fmla="*/ 39 h 119"/>
                <a:gd name="T30" fmla="*/ 131 w 233"/>
                <a:gd name="T31" fmla="*/ 32 h 119"/>
                <a:gd name="T32" fmla="*/ 146 w 233"/>
                <a:gd name="T33" fmla="*/ 26 h 119"/>
                <a:gd name="T34" fmla="*/ 156 w 233"/>
                <a:gd name="T35" fmla="*/ 23 h 119"/>
                <a:gd name="T36" fmla="*/ 164 w 233"/>
                <a:gd name="T37" fmla="*/ 23 h 119"/>
                <a:gd name="T38" fmla="*/ 177 w 233"/>
                <a:gd name="T39" fmla="*/ 23 h 119"/>
                <a:gd name="T40" fmla="*/ 192 w 233"/>
                <a:gd name="T41" fmla="*/ 26 h 119"/>
                <a:gd name="T42" fmla="*/ 207 w 233"/>
                <a:gd name="T43" fmla="*/ 32 h 119"/>
                <a:gd name="T44" fmla="*/ 217 w 233"/>
                <a:gd name="T45" fmla="*/ 42 h 119"/>
                <a:gd name="T46" fmla="*/ 220 w 233"/>
                <a:gd name="T47" fmla="*/ 48 h 119"/>
                <a:gd name="T48" fmla="*/ 232 w 233"/>
                <a:gd name="T49" fmla="*/ 16 h 119"/>
                <a:gd name="T50" fmla="*/ 222 w 233"/>
                <a:gd name="T51" fmla="*/ 10 h 119"/>
                <a:gd name="T52" fmla="*/ 210 w 233"/>
                <a:gd name="T53" fmla="*/ 4 h 119"/>
                <a:gd name="T54" fmla="*/ 195 w 233"/>
                <a:gd name="T55" fmla="*/ 4 h 119"/>
                <a:gd name="T56" fmla="*/ 183 w 233"/>
                <a:gd name="T57" fmla="*/ 0 h 119"/>
                <a:gd name="T58" fmla="*/ 167 w 233"/>
                <a:gd name="T59" fmla="*/ 0 h 119"/>
                <a:gd name="T60" fmla="*/ 156 w 233"/>
                <a:gd name="T61" fmla="*/ 4 h 119"/>
                <a:gd name="T62" fmla="*/ 141 w 233"/>
                <a:gd name="T63" fmla="*/ 10 h 119"/>
                <a:gd name="T64" fmla="*/ 131 w 233"/>
                <a:gd name="T65" fmla="*/ 16 h 119"/>
                <a:gd name="T66" fmla="*/ 126 w 233"/>
                <a:gd name="T67" fmla="*/ 20 h 119"/>
                <a:gd name="T68" fmla="*/ 110 w 233"/>
                <a:gd name="T69" fmla="*/ 32 h 119"/>
                <a:gd name="T70" fmla="*/ 101 w 233"/>
                <a:gd name="T71" fmla="*/ 45 h 119"/>
                <a:gd name="T72" fmla="*/ 88 w 233"/>
                <a:gd name="T73" fmla="*/ 58 h 119"/>
                <a:gd name="T74" fmla="*/ 80 w 233"/>
                <a:gd name="T75" fmla="*/ 70 h 119"/>
                <a:gd name="T76" fmla="*/ 73 w 233"/>
                <a:gd name="T77" fmla="*/ 79 h 119"/>
                <a:gd name="T78" fmla="*/ 61 w 233"/>
                <a:gd name="T79" fmla="*/ 86 h 119"/>
                <a:gd name="T80" fmla="*/ 52 w 233"/>
                <a:gd name="T81" fmla="*/ 89 h 119"/>
                <a:gd name="T82" fmla="*/ 43 w 233"/>
                <a:gd name="T83" fmla="*/ 92 h 119"/>
                <a:gd name="T84" fmla="*/ 34 w 233"/>
                <a:gd name="T85" fmla="*/ 92 h 119"/>
                <a:gd name="T86" fmla="*/ 25 w 233"/>
                <a:gd name="T87" fmla="*/ 92 h 119"/>
                <a:gd name="T88" fmla="*/ 19 w 233"/>
                <a:gd name="T89" fmla="*/ 89 h 119"/>
                <a:gd name="T90" fmla="*/ 7 w 233"/>
                <a:gd name="T91" fmla="*/ 83 h 119"/>
                <a:gd name="T92" fmla="*/ 0 w 233"/>
                <a:gd name="T93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57" name="Полилиния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>
                <a:gd name="T0" fmla="*/ 0 w 232"/>
                <a:gd name="T1" fmla="*/ 111 h 116"/>
                <a:gd name="T2" fmla="*/ 9 w 232"/>
                <a:gd name="T3" fmla="*/ 115 h 116"/>
                <a:gd name="T4" fmla="*/ 19 w 232"/>
                <a:gd name="T5" fmla="*/ 115 h 116"/>
                <a:gd name="T6" fmla="*/ 30 w 232"/>
                <a:gd name="T7" fmla="*/ 115 h 116"/>
                <a:gd name="T8" fmla="*/ 40 w 232"/>
                <a:gd name="T9" fmla="*/ 111 h 116"/>
                <a:gd name="T10" fmla="*/ 49 w 232"/>
                <a:gd name="T11" fmla="*/ 108 h 116"/>
                <a:gd name="T12" fmla="*/ 61 w 232"/>
                <a:gd name="T13" fmla="*/ 105 h 116"/>
                <a:gd name="T14" fmla="*/ 64 w 232"/>
                <a:gd name="T15" fmla="*/ 102 h 116"/>
                <a:gd name="T16" fmla="*/ 73 w 232"/>
                <a:gd name="T17" fmla="*/ 93 h 116"/>
                <a:gd name="T18" fmla="*/ 76 w 232"/>
                <a:gd name="T19" fmla="*/ 84 h 116"/>
                <a:gd name="T20" fmla="*/ 82 w 232"/>
                <a:gd name="T21" fmla="*/ 77 h 116"/>
                <a:gd name="T22" fmla="*/ 85 w 232"/>
                <a:gd name="T23" fmla="*/ 72 h 116"/>
                <a:gd name="T24" fmla="*/ 95 w 232"/>
                <a:gd name="T25" fmla="*/ 56 h 116"/>
                <a:gd name="T26" fmla="*/ 110 w 232"/>
                <a:gd name="T27" fmla="*/ 43 h 116"/>
                <a:gd name="T28" fmla="*/ 116 w 232"/>
                <a:gd name="T29" fmla="*/ 38 h 116"/>
                <a:gd name="T30" fmla="*/ 131 w 232"/>
                <a:gd name="T31" fmla="*/ 31 h 116"/>
                <a:gd name="T32" fmla="*/ 146 w 232"/>
                <a:gd name="T33" fmla="*/ 25 h 116"/>
                <a:gd name="T34" fmla="*/ 155 w 232"/>
                <a:gd name="T35" fmla="*/ 22 h 116"/>
                <a:gd name="T36" fmla="*/ 167 w 232"/>
                <a:gd name="T37" fmla="*/ 18 h 116"/>
                <a:gd name="T38" fmla="*/ 176 w 232"/>
                <a:gd name="T39" fmla="*/ 22 h 116"/>
                <a:gd name="T40" fmla="*/ 191 w 232"/>
                <a:gd name="T41" fmla="*/ 25 h 116"/>
                <a:gd name="T42" fmla="*/ 206 w 232"/>
                <a:gd name="T43" fmla="*/ 31 h 116"/>
                <a:gd name="T44" fmla="*/ 216 w 232"/>
                <a:gd name="T45" fmla="*/ 38 h 116"/>
                <a:gd name="T46" fmla="*/ 219 w 232"/>
                <a:gd name="T47" fmla="*/ 46 h 116"/>
                <a:gd name="T48" fmla="*/ 231 w 232"/>
                <a:gd name="T49" fmla="*/ 13 h 116"/>
                <a:gd name="T50" fmla="*/ 222 w 232"/>
                <a:gd name="T51" fmla="*/ 10 h 116"/>
                <a:gd name="T52" fmla="*/ 209 w 232"/>
                <a:gd name="T53" fmla="*/ 3 h 116"/>
                <a:gd name="T54" fmla="*/ 194 w 232"/>
                <a:gd name="T55" fmla="*/ 0 h 116"/>
                <a:gd name="T56" fmla="*/ 182 w 232"/>
                <a:gd name="T57" fmla="*/ 0 h 116"/>
                <a:gd name="T58" fmla="*/ 167 w 232"/>
                <a:gd name="T59" fmla="*/ 0 h 116"/>
                <a:gd name="T60" fmla="*/ 155 w 232"/>
                <a:gd name="T61" fmla="*/ 3 h 116"/>
                <a:gd name="T62" fmla="*/ 143 w 232"/>
                <a:gd name="T63" fmla="*/ 10 h 116"/>
                <a:gd name="T64" fmla="*/ 131 w 232"/>
                <a:gd name="T65" fmla="*/ 13 h 116"/>
                <a:gd name="T66" fmla="*/ 125 w 232"/>
                <a:gd name="T67" fmla="*/ 18 h 116"/>
                <a:gd name="T68" fmla="*/ 113 w 232"/>
                <a:gd name="T69" fmla="*/ 31 h 116"/>
                <a:gd name="T70" fmla="*/ 100 w 232"/>
                <a:gd name="T71" fmla="*/ 43 h 116"/>
                <a:gd name="T72" fmla="*/ 88 w 232"/>
                <a:gd name="T73" fmla="*/ 56 h 116"/>
                <a:gd name="T74" fmla="*/ 80 w 232"/>
                <a:gd name="T75" fmla="*/ 69 h 116"/>
                <a:gd name="T76" fmla="*/ 73 w 232"/>
                <a:gd name="T77" fmla="*/ 74 h 116"/>
                <a:gd name="T78" fmla="*/ 61 w 232"/>
                <a:gd name="T79" fmla="*/ 84 h 116"/>
                <a:gd name="T80" fmla="*/ 52 w 232"/>
                <a:gd name="T81" fmla="*/ 87 h 116"/>
                <a:gd name="T82" fmla="*/ 45 w 232"/>
                <a:gd name="T83" fmla="*/ 90 h 116"/>
                <a:gd name="T84" fmla="*/ 34 w 232"/>
                <a:gd name="T85" fmla="*/ 90 h 116"/>
                <a:gd name="T86" fmla="*/ 25 w 232"/>
                <a:gd name="T87" fmla="*/ 90 h 116"/>
                <a:gd name="T88" fmla="*/ 19 w 232"/>
                <a:gd name="T89" fmla="*/ 87 h 116"/>
                <a:gd name="T90" fmla="*/ 7 w 232"/>
                <a:gd name="T91" fmla="*/ 80 h 116"/>
                <a:gd name="T92" fmla="*/ 0 w 232"/>
                <a:gd name="T9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58" name="Полилиния 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>
                <a:gd name="T0" fmla="*/ 232 w 233"/>
                <a:gd name="T1" fmla="*/ 115 h 119"/>
                <a:gd name="T2" fmla="*/ 222 w 233"/>
                <a:gd name="T3" fmla="*/ 115 h 119"/>
                <a:gd name="T4" fmla="*/ 214 w 233"/>
                <a:gd name="T5" fmla="*/ 118 h 119"/>
                <a:gd name="T6" fmla="*/ 201 w 233"/>
                <a:gd name="T7" fmla="*/ 118 h 119"/>
                <a:gd name="T8" fmla="*/ 192 w 233"/>
                <a:gd name="T9" fmla="*/ 115 h 119"/>
                <a:gd name="T10" fmla="*/ 183 w 233"/>
                <a:gd name="T11" fmla="*/ 112 h 119"/>
                <a:gd name="T12" fmla="*/ 171 w 233"/>
                <a:gd name="T13" fmla="*/ 106 h 119"/>
                <a:gd name="T14" fmla="*/ 164 w 233"/>
                <a:gd name="T15" fmla="*/ 102 h 119"/>
                <a:gd name="T16" fmla="*/ 158 w 233"/>
                <a:gd name="T17" fmla="*/ 94 h 119"/>
                <a:gd name="T18" fmla="*/ 153 w 233"/>
                <a:gd name="T19" fmla="*/ 84 h 119"/>
                <a:gd name="T20" fmla="*/ 149 w 233"/>
                <a:gd name="T21" fmla="*/ 78 h 119"/>
                <a:gd name="T22" fmla="*/ 146 w 233"/>
                <a:gd name="T23" fmla="*/ 71 h 119"/>
                <a:gd name="T24" fmla="*/ 134 w 233"/>
                <a:gd name="T25" fmla="*/ 59 h 119"/>
                <a:gd name="T26" fmla="*/ 122 w 233"/>
                <a:gd name="T27" fmla="*/ 44 h 119"/>
                <a:gd name="T28" fmla="*/ 113 w 233"/>
                <a:gd name="T29" fmla="*/ 37 h 119"/>
                <a:gd name="T30" fmla="*/ 97 w 233"/>
                <a:gd name="T31" fmla="*/ 31 h 119"/>
                <a:gd name="T32" fmla="*/ 85 w 233"/>
                <a:gd name="T33" fmla="*/ 28 h 119"/>
                <a:gd name="T34" fmla="*/ 73 w 233"/>
                <a:gd name="T35" fmla="*/ 24 h 119"/>
                <a:gd name="T36" fmla="*/ 64 w 233"/>
                <a:gd name="T37" fmla="*/ 21 h 119"/>
                <a:gd name="T38" fmla="*/ 52 w 233"/>
                <a:gd name="T39" fmla="*/ 24 h 119"/>
                <a:gd name="T40" fmla="*/ 39 w 233"/>
                <a:gd name="T41" fmla="*/ 28 h 119"/>
                <a:gd name="T42" fmla="*/ 24 w 233"/>
                <a:gd name="T43" fmla="*/ 31 h 119"/>
                <a:gd name="T44" fmla="*/ 15 w 233"/>
                <a:gd name="T45" fmla="*/ 40 h 119"/>
                <a:gd name="T46" fmla="*/ 9 w 233"/>
                <a:gd name="T47" fmla="*/ 47 h 119"/>
                <a:gd name="T48" fmla="*/ 0 w 233"/>
                <a:gd name="T49" fmla="*/ 16 h 119"/>
                <a:gd name="T50" fmla="*/ 6 w 233"/>
                <a:gd name="T51" fmla="*/ 9 h 119"/>
                <a:gd name="T52" fmla="*/ 21 w 233"/>
                <a:gd name="T53" fmla="*/ 6 h 119"/>
                <a:gd name="T54" fmla="*/ 33 w 233"/>
                <a:gd name="T55" fmla="*/ 3 h 119"/>
                <a:gd name="T56" fmla="*/ 49 w 233"/>
                <a:gd name="T57" fmla="*/ 0 h 119"/>
                <a:gd name="T58" fmla="*/ 61 w 233"/>
                <a:gd name="T59" fmla="*/ 3 h 119"/>
                <a:gd name="T60" fmla="*/ 73 w 233"/>
                <a:gd name="T61" fmla="*/ 6 h 119"/>
                <a:gd name="T62" fmla="*/ 88 w 233"/>
                <a:gd name="T63" fmla="*/ 13 h 119"/>
                <a:gd name="T64" fmla="*/ 100 w 233"/>
                <a:gd name="T65" fmla="*/ 16 h 119"/>
                <a:gd name="T66" fmla="*/ 107 w 233"/>
                <a:gd name="T67" fmla="*/ 21 h 119"/>
                <a:gd name="T68" fmla="*/ 118 w 233"/>
                <a:gd name="T69" fmla="*/ 31 h 119"/>
                <a:gd name="T70" fmla="*/ 131 w 233"/>
                <a:gd name="T71" fmla="*/ 47 h 119"/>
                <a:gd name="T72" fmla="*/ 143 w 233"/>
                <a:gd name="T73" fmla="*/ 59 h 119"/>
                <a:gd name="T74" fmla="*/ 153 w 233"/>
                <a:gd name="T75" fmla="*/ 71 h 119"/>
                <a:gd name="T76" fmla="*/ 158 w 233"/>
                <a:gd name="T77" fmla="*/ 78 h 119"/>
                <a:gd name="T78" fmla="*/ 168 w 233"/>
                <a:gd name="T79" fmla="*/ 84 h 119"/>
                <a:gd name="T80" fmla="*/ 177 w 233"/>
                <a:gd name="T81" fmla="*/ 91 h 119"/>
                <a:gd name="T82" fmla="*/ 186 w 233"/>
                <a:gd name="T83" fmla="*/ 94 h 119"/>
                <a:gd name="T84" fmla="*/ 199 w 233"/>
                <a:gd name="T85" fmla="*/ 94 h 119"/>
                <a:gd name="T86" fmla="*/ 204 w 233"/>
                <a:gd name="T87" fmla="*/ 91 h 119"/>
                <a:gd name="T88" fmla="*/ 214 w 233"/>
                <a:gd name="T89" fmla="*/ 91 h 119"/>
                <a:gd name="T90" fmla="*/ 225 w 233"/>
                <a:gd name="T91" fmla="*/ 84 h 119"/>
                <a:gd name="T92" fmla="*/ 232 w 233"/>
                <a:gd name="T93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59" name="Полилиния 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>
                <a:gd name="T0" fmla="*/ 231 w 232"/>
                <a:gd name="T1" fmla="*/ 110 h 114"/>
                <a:gd name="T2" fmla="*/ 221 w 232"/>
                <a:gd name="T3" fmla="*/ 113 h 114"/>
                <a:gd name="T4" fmla="*/ 213 w 232"/>
                <a:gd name="T5" fmla="*/ 113 h 114"/>
                <a:gd name="T6" fmla="*/ 201 w 232"/>
                <a:gd name="T7" fmla="*/ 113 h 114"/>
                <a:gd name="T8" fmla="*/ 191 w 232"/>
                <a:gd name="T9" fmla="*/ 113 h 114"/>
                <a:gd name="T10" fmla="*/ 183 w 232"/>
                <a:gd name="T11" fmla="*/ 110 h 114"/>
                <a:gd name="T12" fmla="*/ 170 w 232"/>
                <a:gd name="T13" fmla="*/ 104 h 114"/>
                <a:gd name="T14" fmla="*/ 167 w 232"/>
                <a:gd name="T15" fmla="*/ 102 h 114"/>
                <a:gd name="T16" fmla="*/ 158 w 232"/>
                <a:gd name="T17" fmla="*/ 92 h 114"/>
                <a:gd name="T18" fmla="*/ 155 w 232"/>
                <a:gd name="T19" fmla="*/ 82 h 114"/>
                <a:gd name="T20" fmla="*/ 148 w 232"/>
                <a:gd name="T21" fmla="*/ 77 h 114"/>
                <a:gd name="T22" fmla="*/ 145 w 232"/>
                <a:gd name="T23" fmla="*/ 71 h 114"/>
                <a:gd name="T24" fmla="*/ 133 w 232"/>
                <a:gd name="T25" fmla="*/ 56 h 114"/>
                <a:gd name="T26" fmla="*/ 122 w 232"/>
                <a:gd name="T27" fmla="*/ 43 h 114"/>
                <a:gd name="T28" fmla="*/ 112 w 232"/>
                <a:gd name="T29" fmla="*/ 36 h 114"/>
                <a:gd name="T30" fmla="*/ 100 w 232"/>
                <a:gd name="T31" fmla="*/ 31 h 114"/>
                <a:gd name="T32" fmla="*/ 85 w 232"/>
                <a:gd name="T33" fmla="*/ 25 h 114"/>
                <a:gd name="T34" fmla="*/ 76 w 232"/>
                <a:gd name="T35" fmla="*/ 21 h 114"/>
                <a:gd name="T36" fmla="*/ 64 w 232"/>
                <a:gd name="T37" fmla="*/ 21 h 114"/>
                <a:gd name="T38" fmla="*/ 54 w 232"/>
                <a:gd name="T39" fmla="*/ 21 h 114"/>
                <a:gd name="T40" fmla="*/ 39 w 232"/>
                <a:gd name="T41" fmla="*/ 25 h 114"/>
                <a:gd name="T42" fmla="*/ 24 w 232"/>
                <a:gd name="T43" fmla="*/ 31 h 114"/>
                <a:gd name="T44" fmla="*/ 15 w 232"/>
                <a:gd name="T45" fmla="*/ 36 h 114"/>
                <a:gd name="T46" fmla="*/ 9 w 232"/>
                <a:gd name="T47" fmla="*/ 46 h 114"/>
                <a:gd name="T48" fmla="*/ 0 w 232"/>
                <a:gd name="T49" fmla="*/ 15 h 114"/>
                <a:gd name="T50" fmla="*/ 9 w 232"/>
                <a:gd name="T51" fmla="*/ 10 h 114"/>
                <a:gd name="T52" fmla="*/ 21 w 232"/>
                <a:gd name="T53" fmla="*/ 3 h 114"/>
                <a:gd name="T54" fmla="*/ 33 w 232"/>
                <a:gd name="T55" fmla="*/ 0 h 114"/>
                <a:gd name="T56" fmla="*/ 48 w 232"/>
                <a:gd name="T57" fmla="*/ 0 h 114"/>
                <a:gd name="T58" fmla="*/ 64 w 232"/>
                <a:gd name="T59" fmla="*/ 0 h 114"/>
                <a:gd name="T60" fmla="*/ 72 w 232"/>
                <a:gd name="T61" fmla="*/ 3 h 114"/>
                <a:gd name="T62" fmla="*/ 87 w 232"/>
                <a:gd name="T63" fmla="*/ 10 h 114"/>
                <a:gd name="T64" fmla="*/ 100 w 232"/>
                <a:gd name="T65" fmla="*/ 15 h 114"/>
                <a:gd name="T66" fmla="*/ 106 w 232"/>
                <a:gd name="T67" fmla="*/ 18 h 114"/>
                <a:gd name="T68" fmla="*/ 118 w 232"/>
                <a:gd name="T69" fmla="*/ 31 h 114"/>
                <a:gd name="T70" fmla="*/ 130 w 232"/>
                <a:gd name="T71" fmla="*/ 43 h 114"/>
                <a:gd name="T72" fmla="*/ 143 w 232"/>
                <a:gd name="T73" fmla="*/ 58 h 114"/>
                <a:gd name="T74" fmla="*/ 152 w 232"/>
                <a:gd name="T75" fmla="*/ 67 h 114"/>
                <a:gd name="T76" fmla="*/ 158 w 232"/>
                <a:gd name="T77" fmla="*/ 77 h 114"/>
                <a:gd name="T78" fmla="*/ 167 w 232"/>
                <a:gd name="T79" fmla="*/ 82 h 114"/>
                <a:gd name="T80" fmla="*/ 179 w 232"/>
                <a:gd name="T81" fmla="*/ 86 h 114"/>
                <a:gd name="T82" fmla="*/ 185 w 232"/>
                <a:gd name="T83" fmla="*/ 89 h 114"/>
                <a:gd name="T84" fmla="*/ 198 w 232"/>
                <a:gd name="T85" fmla="*/ 89 h 114"/>
                <a:gd name="T86" fmla="*/ 206 w 232"/>
                <a:gd name="T87" fmla="*/ 89 h 114"/>
                <a:gd name="T88" fmla="*/ 213 w 232"/>
                <a:gd name="T89" fmla="*/ 86 h 114"/>
                <a:gd name="T90" fmla="*/ 224 w 232"/>
                <a:gd name="T91" fmla="*/ 79 h 114"/>
                <a:gd name="T92" fmla="*/ 231 w 232"/>
                <a:gd name="T9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60" name="Полилиния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>
                <a:gd name="T0" fmla="*/ 232 w 233"/>
                <a:gd name="T1" fmla="*/ 116 h 120"/>
                <a:gd name="T2" fmla="*/ 223 w 233"/>
                <a:gd name="T3" fmla="*/ 116 h 120"/>
                <a:gd name="T4" fmla="*/ 214 w 233"/>
                <a:gd name="T5" fmla="*/ 119 h 120"/>
                <a:gd name="T6" fmla="*/ 204 w 233"/>
                <a:gd name="T7" fmla="*/ 119 h 120"/>
                <a:gd name="T8" fmla="*/ 193 w 233"/>
                <a:gd name="T9" fmla="*/ 116 h 120"/>
                <a:gd name="T10" fmla="*/ 183 w 233"/>
                <a:gd name="T11" fmla="*/ 112 h 120"/>
                <a:gd name="T12" fmla="*/ 174 w 233"/>
                <a:gd name="T13" fmla="*/ 106 h 120"/>
                <a:gd name="T14" fmla="*/ 168 w 233"/>
                <a:gd name="T15" fmla="*/ 103 h 120"/>
                <a:gd name="T16" fmla="*/ 158 w 233"/>
                <a:gd name="T17" fmla="*/ 94 h 120"/>
                <a:gd name="T18" fmla="*/ 156 w 233"/>
                <a:gd name="T19" fmla="*/ 85 h 120"/>
                <a:gd name="T20" fmla="*/ 150 w 233"/>
                <a:gd name="T21" fmla="*/ 78 h 120"/>
                <a:gd name="T22" fmla="*/ 147 w 233"/>
                <a:gd name="T23" fmla="*/ 72 h 120"/>
                <a:gd name="T24" fmla="*/ 137 w 233"/>
                <a:gd name="T25" fmla="*/ 60 h 120"/>
                <a:gd name="T26" fmla="*/ 122 w 233"/>
                <a:gd name="T27" fmla="*/ 44 h 120"/>
                <a:gd name="T28" fmla="*/ 116 w 233"/>
                <a:gd name="T29" fmla="*/ 38 h 120"/>
                <a:gd name="T30" fmla="*/ 101 w 233"/>
                <a:gd name="T31" fmla="*/ 31 h 120"/>
                <a:gd name="T32" fmla="*/ 86 w 233"/>
                <a:gd name="T33" fmla="*/ 25 h 120"/>
                <a:gd name="T34" fmla="*/ 76 w 233"/>
                <a:gd name="T35" fmla="*/ 22 h 120"/>
                <a:gd name="T36" fmla="*/ 67 w 233"/>
                <a:gd name="T37" fmla="*/ 22 h 120"/>
                <a:gd name="T38" fmla="*/ 55 w 233"/>
                <a:gd name="T39" fmla="*/ 22 h 120"/>
                <a:gd name="T40" fmla="*/ 40 w 233"/>
                <a:gd name="T41" fmla="*/ 28 h 120"/>
                <a:gd name="T42" fmla="*/ 25 w 233"/>
                <a:gd name="T43" fmla="*/ 31 h 120"/>
                <a:gd name="T44" fmla="*/ 18 w 233"/>
                <a:gd name="T45" fmla="*/ 41 h 120"/>
                <a:gd name="T46" fmla="*/ 12 w 233"/>
                <a:gd name="T47" fmla="*/ 47 h 120"/>
                <a:gd name="T48" fmla="*/ 0 w 233"/>
                <a:gd name="T49" fmla="*/ 16 h 120"/>
                <a:gd name="T50" fmla="*/ 10 w 233"/>
                <a:gd name="T51" fmla="*/ 10 h 120"/>
                <a:gd name="T52" fmla="*/ 21 w 233"/>
                <a:gd name="T53" fmla="*/ 7 h 120"/>
                <a:gd name="T54" fmla="*/ 36 w 233"/>
                <a:gd name="T55" fmla="*/ 3 h 120"/>
                <a:gd name="T56" fmla="*/ 49 w 233"/>
                <a:gd name="T57" fmla="*/ 0 h 120"/>
                <a:gd name="T58" fmla="*/ 64 w 233"/>
                <a:gd name="T59" fmla="*/ 3 h 120"/>
                <a:gd name="T60" fmla="*/ 76 w 233"/>
                <a:gd name="T61" fmla="*/ 7 h 120"/>
                <a:gd name="T62" fmla="*/ 89 w 233"/>
                <a:gd name="T63" fmla="*/ 13 h 120"/>
                <a:gd name="T64" fmla="*/ 101 w 233"/>
                <a:gd name="T65" fmla="*/ 16 h 120"/>
                <a:gd name="T66" fmla="*/ 107 w 233"/>
                <a:gd name="T67" fmla="*/ 22 h 120"/>
                <a:gd name="T68" fmla="*/ 119 w 233"/>
                <a:gd name="T69" fmla="*/ 31 h 120"/>
                <a:gd name="T70" fmla="*/ 132 w 233"/>
                <a:gd name="T71" fmla="*/ 47 h 120"/>
                <a:gd name="T72" fmla="*/ 143 w 233"/>
                <a:gd name="T73" fmla="*/ 60 h 120"/>
                <a:gd name="T74" fmla="*/ 153 w 233"/>
                <a:gd name="T75" fmla="*/ 72 h 120"/>
                <a:gd name="T76" fmla="*/ 158 w 233"/>
                <a:gd name="T77" fmla="*/ 78 h 120"/>
                <a:gd name="T78" fmla="*/ 171 w 233"/>
                <a:gd name="T79" fmla="*/ 85 h 120"/>
                <a:gd name="T80" fmla="*/ 180 w 233"/>
                <a:gd name="T81" fmla="*/ 91 h 120"/>
                <a:gd name="T82" fmla="*/ 189 w 233"/>
                <a:gd name="T83" fmla="*/ 94 h 120"/>
                <a:gd name="T84" fmla="*/ 199 w 233"/>
                <a:gd name="T85" fmla="*/ 94 h 120"/>
                <a:gd name="T86" fmla="*/ 208 w 233"/>
                <a:gd name="T87" fmla="*/ 91 h 120"/>
                <a:gd name="T88" fmla="*/ 214 w 233"/>
                <a:gd name="T89" fmla="*/ 91 h 120"/>
                <a:gd name="T90" fmla="*/ 226 w 233"/>
                <a:gd name="T91" fmla="*/ 85 h 120"/>
                <a:gd name="T92" fmla="*/ 232 w 233"/>
                <a:gd name="T9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61" name="Полилиния 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>
                <a:gd name="T0" fmla="*/ 227 w 228"/>
                <a:gd name="T1" fmla="*/ 112 h 116"/>
                <a:gd name="T2" fmla="*/ 220 w 228"/>
                <a:gd name="T3" fmla="*/ 115 h 116"/>
                <a:gd name="T4" fmla="*/ 209 w 228"/>
                <a:gd name="T5" fmla="*/ 115 h 116"/>
                <a:gd name="T6" fmla="*/ 200 w 228"/>
                <a:gd name="T7" fmla="*/ 115 h 116"/>
                <a:gd name="T8" fmla="*/ 187 w 228"/>
                <a:gd name="T9" fmla="*/ 112 h 116"/>
                <a:gd name="T10" fmla="*/ 179 w 228"/>
                <a:gd name="T11" fmla="*/ 108 h 116"/>
                <a:gd name="T12" fmla="*/ 169 w 228"/>
                <a:gd name="T13" fmla="*/ 105 h 116"/>
                <a:gd name="T14" fmla="*/ 164 w 228"/>
                <a:gd name="T15" fmla="*/ 100 h 116"/>
                <a:gd name="T16" fmla="*/ 157 w 228"/>
                <a:gd name="T17" fmla="*/ 90 h 116"/>
                <a:gd name="T18" fmla="*/ 151 w 228"/>
                <a:gd name="T19" fmla="*/ 84 h 116"/>
                <a:gd name="T20" fmla="*/ 148 w 228"/>
                <a:gd name="T21" fmla="*/ 77 h 116"/>
                <a:gd name="T22" fmla="*/ 145 w 228"/>
                <a:gd name="T23" fmla="*/ 72 h 116"/>
                <a:gd name="T24" fmla="*/ 133 w 228"/>
                <a:gd name="T25" fmla="*/ 56 h 116"/>
                <a:gd name="T26" fmla="*/ 118 w 228"/>
                <a:gd name="T27" fmla="*/ 41 h 116"/>
                <a:gd name="T28" fmla="*/ 112 w 228"/>
                <a:gd name="T29" fmla="*/ 35 h 116"/>
                <a:gd name="T30" fmla="*/ 96 w 228"/>
                <a:gd name="T31" fmla="*/ 31 h 116"/>
                <a:gd name="T32" fmla="*/ 84 w 228"/>
                <a:gd name="T33" fmla="*/ 25 h 116"/>
                <a:gd name="T34" fmla="*/ 73 w 228"/>
                <a:gd name="T35" fmla="*/ 22 h 116"/>
                <a:gd name="T36" fmla="*/ 63 w 228"/>
                <a:gd name="T37" fmla="*/ 19 h 116"/>
                <a:gd name="T38" fmla="*/ 51 w 228"/>
                <a:gd name="T39" fmla="*/ 22 h 116"/>
                <a:gd name="T40" fmla="*/ 36 w 228"/>
                <a:gd name="T41" fmla="*/ 25 h 116"/>
                <a:gd name="T42" fmla="*/ 21 w 228"/>
                <a:gd name="T43" fmla="*/ 31 h 116"/>
                <a:gd name="T44" fmla="*/ 15 w 228"/>
                <a:gd name="T45" fmla="*/ 38 h 116"/>
                <a:gd name="T46" fmla="*/ 9 w 228"/>
                <a:gd name="T47" fmla="*/ 43 h 116"/>
                <a:gd name="T48" fmla="*/ 0 w 228"/>
                <a:gd name="T49" fmla="*/ 13 h 116"/>
                <a:gd name="T50" fmla="*/ 6 w 228"/>
                <a:gd name="T51" fmla="*/ 10 h 116"/>
                <a:gd name="T52" fmla="*/ 21 w 228"/>
                <a:gd name="T53" fmla="*/ 4 h 116"/>
                <a:gd name="T54" fmla="*/ 33 w 228"/>
                <a:gd name="T55" fmla="*/ 0 h 116"/>
                <a:gd name="T56" fmla="*/ 48 w 228"/>
                <a:gd name="T57" fmla="*/ 0 h 116"/>
                <a:gd name="T58" fmla="*/ 61 w 228"/>
                <a:gd name="T59" fmla="*/ 0 h 116"/>
                <a:gd name="T60" fmla="*/ 73 w 228"/>
                <a:gd name="T61" fmla="*/ 4 h 116"/>
                <a:gd name="T62" fmla="*/ 88 w 228"/>
                <a:gd name="T63" fmla="*/ 10 h 116"/>
                <a:gd name="T64" fmla="*/ 96 w 228"/>
                <a:gd name="T65" fmla="*/ 13 h 116"/>
                <a:gd name="T66" fmla="*/ 103 w 228"/>
                <a:gd name="T67" fmla="*/ 19 h 116"/>
                <a:gd name="T68" fmla="*/ 118 w 228"/>
                <a:gd name="T69" fmla="*/ 31 h 116"/>
                <a:gd name="T70" fmla="*/ 130 w 228"/>
                <a:gd name="T71" fmla="*/ 43 h 116"/>
                <a:gd name="T72" fmla="*/ 139 w 228"/>
                <a:gd name="T73" fmla="*/ 56 h 116"/>
                <a:gd name="T74" fmla="*/ 148 w 228"/>
                <a:gd name="T75" fmla="*/ 69 h 116"/>
                <a:gd name="T76" fmla="*/ 157 w 228"/>
                <a:gd name="T77" fmla="*/ 74 h 116"/>
                <a:gd name="T78" fmla="*/ 166 w 228"/>
                <a:gd name="T79" fmla="*/ 84 h 116"/>
                <a:gd name="T80" fmla="*/ 175 w 228"/>
                <a:gd name="T81" fmla="*/ 87 h 116"/>
                <a:gd name="T82" fmla="*/ 184 w 228"/>
                <a:gd name="T83" fmla="*/ 90 h 116"/>
                <a:gd name="T84" fmla="*/ 194 w 228"/>
                <a:gd name="T85" fmla="*/ 90 h 116"/>
                <a:gd name="T86" fmla="*/ 202 w 228"/>
                <a:gd name="T87" fmla="*/ 90 h 116"/>
                <a:gd name="T88" fmla="*/ 209 w 228"/>
                <a:gd name="T89" fmla="*/ 87 h 116"/>
                <a:gd name="T90" fmla="*/ 220 w 228"/>
                <a:gd name="T91" fmla="*/ 81 h 116"/>
                <a:gd name="T92" fmla="*/ 227 w 228"/>
                <a:gd name="T9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62" name="Полилиния 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>
                <a:gd name="T0" fmla="*/ 227 w 228"/>
                <a:gd name="T1" fmla="*/ 3 h 116"/>
                <a:gd name="T2" fmla="*/ 220 w 228"/>
                <a:gd name="T3" fmla="*/ 3 h 116"/>
                <a:gd name="T4" fmla="*/ 209 w 228"/>
                <a:gd name="T5" fmla="*/ 0 h 116"/>
                <a:gd name="T6" fmla="*/ 200 w 228"/>
                <a:gd name="T7" fmla="*/ 0 h 116"/>
                <a:gd name="T8" fmla="*/ 190 w 228"/>
                <a:gd name="T9" fmla="*/ 3 h 116"/>
                <a:gd name="T10" fmla="*/ 179 w 228"/>
                <a:gd name="T11" fmla="*/ 6 h 116"/>
                <a:gd name="T12" fmla="*/ 169 w 228"/>
                <a:gd name="T13" fmla="*/ 9 h 116"/>
                <a:gd name="T14" fmla="*/ 164 w 228"/>
                <a:gd name="T15" fmla="*/ 16 h 116"/>
                <a:gd name="T16" fmla="*/ 157 w 228"/>
                <a:gd name="T17" fmla="*/ 24 h 116"/>
                <a:gd name="T18" fmla="*/ 151 w 228"/>
                <a:gd name="T19" fmla="*/ 34 h 116"/>
                <a:gd name="T20" fmla="*/ 148 w 228"/>
                <a:gd name="T21" fmla="*/ 40 h 116"/>
                <a:gd name="T22" fmla="*/ 145 w 228"/>
                <a:gd name="T23" fmla="*/ 47 h 116"/>
                <a:gd name="T24" fmla="*/ 133 w 228"/>
                <a:gd name="T25" fmla="*/ 58 h 116"/>
                <a:gd name="T26" fmla="*/ 118 w 228"/>
                <a:gd name="T27" fmla="*/ 74 h 116"/>
                <a:gd name="T28" fmla="*/ 112 w 228"/>
                <a:gd name="T29" fmla="*/ 78 h 116"/>
                <a:gd name="T30" fmla="*/ 96 w 228"/>
                <a:gd name="T31" fmla="*/ 87 h 116"/>
                <a:gd name="T32" fmla="*/ 84 w 228"/>
                <a:gd name="T33" fmla="*/ 90 h 116"/>
                <a:gd name="T34" fmla="*/ 73 w 228"/>
                <a:gd name="T35" fmla="*/ 94 h 116"/>
                <a:gd name="T36" fmla="*/ 63 w 228"/>
                <a:gd name="T37" fmla="*/ 96 h 116"/>
                <a:gd name="T38" fmla="*/ 51 w 228"/>
                <a:gd name="T39" fmla="*/ 94 h 116"/>
                <a:gd name="T40" fmla="*/ 36 w 228"/>
                <a:gd name="T41" fmla="*/ 90 h 116"/>
                <a:gd name="T42" fmla="*/ 21 w 228"/>
                <a:gd name="T43" fmla="*/ 84 h 116"/>
                <a:gd name="T44" fmla="*/ 15 w 228"/>
                <a:gd name="T45" fmla="*/ 78 h 116"/>
                <a:gd name="T46" fmla="*/ 9 w 228"/>
                <a:gd name="T47" fmla="*/ 71 h 116"/>
                <a:gd name="T48" fmla="*/ 0 w 228"/>
                <a:gd name="T49" fmla="*/ 102 h 116"/>
                <a:gd name="T50" fmla="*/ 6 w 228"/>
                <a:gd name="T51" fmla="*/ 109 h 116"/>
                <a:gd name="T52" fmla="*/ 18 w 228"/>
                <a:gd name="T53" fmla="*/ 112 h 116"/>
                <a:gd name="T54" fmla="*/ 33 w 228"/>
                <a:gd name="T55" fmla="*/ 115 h 116"/>
                <a:gd name="T56" fmla="*/ 48 w 228"/>
                <a:gd name="T57" fmla="*/ 115 h 116"/>
                <a:gd name="T58" fmla="*/ 61 w 228"/>
                <a:gd name="T59" fmla="*/ 115 h 116"/>
                <a:gd name="T60" fmla="*/ 73 w 228"/>
                <a:gd name="T61" fmla="*/ 112 h 116"/>
                <a:gd name="T62" fmla="*/ 88 w 228"/>
                <a:gd name="T63" fmla="*/ 109 h 116"/>
                <a:gd name="T64" fmla="*/ 96 w 228"/>
                <a:gd name="T65" fmla="*/ 102 h 116"/>
                <a:gd name="T66" fmla="*/ 103 w 228"/>
                <a:gd name="T67" fmla="*/ 96 h 116"/>
                <a:gd name="T68" fmla="*/ 118 w 228"/>
                <a:gd name="T69" fmla="*/ 84 h 116"/>
                <a:gd name="T70" fmla="*/ 130 w 228"/>
                <a:gd name="T71" fmla="*/ 71 h 116"/>
                <a:gd name="T72" fmla="*/ 139 w 228"/>
                <a:gd name="T73" fmla="*/ 58 h 116"/>
                <a:gd name="T74" fmla="*/ 148 w 228"/>
                <a:gd name="T75" fmla="*/ 47 h 116"/>
                <a:gd name="T76" fmla="*/ 157 w 228"/>
                <a:gd name="T77" fmla="*/ 40 h 116"/>
                <a:gd name="T78" fmla="*/ 166 w 228"/>
                <a:gd name="T79" fmla="*/ 34 h 116"/>
                <a:gd name="T80" fmla="*/ 175 w 228"/>
                <a:gd name="T81" fmla="*/ 27 h 116"/>
                <a:gd name="T82" fmla="*/ 184 w 228"/>
                <a:gd name="T83" fmla="*/ 24 h 116"/>
                <a:gd name="T84" fmla="*/ 194 w 228"/>
                <a:gd name="T85" fmla="*/ 24 h 116"/>
                <a:gd name="T86" fmla="*/ 202 w 228"/>
                <a:gd name="T87" fmla="*/ 24 h 116"/>
                <a:gd name="T88" fmla="*/ 209 w 228"/>
                <a:gd name="T89" fmla="*/ 27 h 116"/>
                <a:gd name="T90" fmla="*/ 220 w 228"/>
                <a:gd name="T91" fmla="*/ 34 h 116"/>
                <a:gd name="T92" fmla="*/ 227 w 228"/>
                <a:gd name="T9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63" name="Полилиния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>
                <a:gd name="T0" fmla="*/ 21 w 66"/>
                <a:gd name="T1" fmla="*/ 0 h 61"/>
                <a:gd name="T2" fmla="*/ 0 w 66"/>
                <a:gd name="T3" fmla="*/ 39 h 61"/>
                <a:gd name="T4" fmla="*/ 41 w 66"/>
                <a:gd name="T5" fmla="*/ 60 h 61"/>
                <a:gd name="T6" fmla="*/ 65 w 66"/>
                <a:gd name="T7" fmla="*/ 20 h 61"/>
                <a:gd name="T8" fmla="*/ 21 w 6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64" name="Полилиния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>
                <a:gd name="T0" fmla="*/ 20 w 61"/>
                <a:gd name="T1" fmla="*/ 0 h 65"/>
                <a:gd name="T2" fmla="*/ 0 w 61"/>
                <a:gd name="T3" fmla="*/ 44 h 65"/>
                <a:gd name="T4" fmla="*/ 40 w 61"/>
                <a:gd name="T5" fmla="*/ 64 h 65"/>
                <a:gd name="T6" fmla="*/ 60 w 61"/>
                <a:gd name="T7" fmla="*/ 20 h 65"/>
                <a:gd name="T8" fmla="*/ 20 w 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65" name="Полилиния 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66" name="Полилиния 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>
                <a:gd name="T0" fmla="*/ 16 w 57"/>
                <a:gd name="T1" fmla="*/ 0 h 102"/>
                <a:gd name="T2" fmla="*/ 0 w 57"/>
                <a:gd name="T3" fmla="*/ 101 h 102"/>
                <a:gd name="T4" fmla="*/ 56 w 57"/>
                <a:gd name="T5" fmla="*/ 49 h 102"/>
                <a:gd name="T6" fmla="*/ 16 w 57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67" name="Полилиния 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>
                <a:gd name="T0" fmla="*/ 16 w 58"/>
                <a:gd name="T1" fmla="*/ 0 h 102"/>
                <a:gd name="T2" fmla="*/ 0 w 58"/>
                <a:gd name="T3" fmla="*/ 101 h 102"/>
                <a:gd name="T4" fmla="*/ 57 w 58"/>
                <a:gd name="T5" fmla="*/ 49 h 102"/>
                <a:gd name="T6" fmla="*/ 16 w 58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68" name="Полилиния 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>
                <a:gd name="T0" fmla="*/ 16 w 59"/>
                <a:gd name="T1" fmla="*/ 0 h 104"/>
                <a:gd name="T2" fmla="*/ 0 w 59"/>
                <a:gd name="T3" fmla="*/ 103 h 104"/>
                <a:gd name="T4" fmla="*/ 58 w 59"/>
                <a:gd name="T5" fmla="*/ 50 h 104"/>
                <a:gd name="T6" fmla="*/ 16 w 59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69" name="Полилиния 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>
                <a:gd name="T0" fmla="*/ 14 w 56"/>
                <a:gd name="T1" fmla="*/ 0 h 102"/>
                <a:gd name="T2" fmla="*/ 0 w 56"/>
                <a:gd name="T3" fmla="*/ 101 h 102"/>
                <a:gd name="T4" fmla="*/ 55 w 56"/>
                <a:gd name="T5" fmla="*/ 49 h 102"/>
                <a:gd name="T6" fmla="*/ 14 w 56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70" name="Полилиния 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>
                <a:gd name="T0" fmla="*/ 16 w 57"/>
                <a:gd name="T1" fmla="*/ 101 h 102"/>
                <a:gd name="T2" fmla="*/ 0 w 57"/>
                <a:gd name="T3" fmla="*/ 0 h 102"/>
                <a:gd name="T4" fmla="*/ 56 w 57"/>
                <a:gd name="T5" fmla="*/ 51 h 102"/>
                <a:gd name="T6" fmla="*/ 16 w 57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71" name="Полилиния 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>
                <a:gd name="T0" fmla="*/ 27 w 46"/>
                <a:gd name="T1" fmla="*/ 87 h 88"/>
                <a:gd name="T2" fmla="*/ 45 w 46"/>
                <a:gd name="T3" fmla="*/ 46 h 88"/>
                <a:gd name="T4" fmla="*/ 18 w 46"/>
                <a:gd name="T5" fmla="*/ 0 h 88"/>
                <a:gd name="T6" fmla="*/ 0 w 46"/>
                <a:gd name="T7" fmla="*/ 49 h 88"/>
                <a:gd name="T8" fmla="*/ 27 w 46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72" name="Полилиния 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>
                <a:gd name="T0" fmla="*/ 19 w 47"/>
                <a:gd name="T1" fmla="*/ 84 h 85"/>
                <a:gd name="T2" fmla="*/ 0 w 47"/>
                <a:gd name="T3" fmla="*/ 45 h 85"/>
                <a:gd name="T4" fmla="*/ 27 w 47"/>
                <a:gd name="T5" fmla="*/ 0 h 85"/>
                <a:gd name="T6" fmla="*/ 46 w 47"/>
                <a:gd name="T7" fmla="*/ 45 h 85"/>
                <a:gd name="T8" fmla="*/ 19 w 47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73" name="Полилиния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>
                <a:gd name="T0" fmla="*/ 18 w 45"/>
                <a:gd name="T1" fmla="*/ 85 h 86"/>
                <a:gd name="T2" fmla="*/ 0 w 45"/>
                <a:gd name="T3" fmla="*/ 45 h 86"/>
                <a:gd name="T4" fmla="*/ 26 w 45"/>
                <a:gd name="T5" fmla="*/ 0 h 86"/>
                <a:gd name="T6" fmla="*/ 44 w 45"/>
                <a:gd name="T7" fmla="*/ 49 h 86"/>
                <a:gd name="T8" fmla="*/ 18 w 4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74" name="Полилиния 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>
                <a:gd name="T0" fmla="*/ 18 w 45"/>
                <a:gd name="T1" fmla="*/ 85 h 86"/>
                <a:gd name="T2" fmla="*/ 0 w 45"/>
                <a:gd name="T3" fmla="*/ 45 h 86"/>
                <a:gd name="T4" fmla="*/ 26 w 45"/>
                <a:gd name="T5" fmla="*/ 0 h 86"/>
                <a:gd name="T6" fmla="*/ 44 w 45"/>
                <a:gd name="T7" fmla="*/ 49 h 86"/>
                <a:gd name="T8" fmla="*/ 18 w 4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75" name="Полилиния 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>
                <a:gd name="T0" fmla="*/ 152 w 159"/>
                <a:gd name="T1" fmla="*/ 27 h 72"/>
                <a:gd name="T2" fmla="*/ 143 w 159"/>
                <a:gd name="T3" fmla="*/ 24 h 72"/>
                <a:gd name="T4" fmla="*/ 130 w 159"/>
                <a:gd name="T5" fmla="*/ 24 h 72"/>
                <a:gd name="T6" fmla="*/ 122 w 159"/>
                <a:gd name="T7" fmla="*/ 27 h 72"/>
                <a:gd name="T8" fmla="*/ 115 w 159"/>
                <a:gd name="T9" fmla="*/ 36 h 72"/>
                <a:gd name="T10" fmla="*/ 109 w 159"/>
                <a:gd name="T11" fmla="*/ 44 h 72"/>
                <a:gd name="T12" fmla="*/ 97 w 159"/>
                <a:gd name="T13" fmla="*/ 59 h 72"/>
                <a:gd name="T14" fmla="*/ 89 w 159"/>
                <a:gd name="T15" fmla="*/ 68 h 72"/>
                <a:gd name="T16" fmla="*/ 73 w 159"/>
                <a:gd name="T17" fmla="*/ 71 h 72"/>
                <a:gd name="T18" fmla="*/ 61 w 159"/>
                <a:gd name="T19" fmla="*/ 68 h 72"/>
                <a:gd name="T20" fmla="*/ 51 w 159"/>
                <a:gd name="T21" fmla="*/ 62 h 72"/>
                <a:gd name="T22" fmla="*/ 39 w 159"/>
                <a:gd name="T23" fmla="*/ 56 h 72"/>
                <a:gd name="T24" fmla="*/ 28 w 159"/>
                <a:gd name="T25" fmla="*/ 53 h 72"/>
                <a:gd name="T26" fmla="*/ 15 w 159"/>
                <a:gd name="T27" fmla="*/ 53 h 72"/>
                <a:gd name="T28" fmla="*/ 6 w 159"/>
                <a:gd name="T29" fmla="*/ 56 h 72"/>
                <a:gd name="T30" fmla="*/ 3 w 159"/>
                <a:gd name="T31" fmla="*/ 51 h 72"/>
                <a:gd name="T32" fmla="*/ 9 w 159"/>
                <a:gd name="T33" fmla="*/ 47 h 72"/>
                <a:gd name="T34" fmla="*/ 21 w 159"/>
                <a:gd name="T35" fmla="*/ 44 h 72"/>
                <a:gd name="T36" fmla="*/ 30 w 159"/>
                <a:gd name="T37" fmla="*/ 44 h 72"/>
                <a:gd name="T38" fmla="*/ 43 w 159"/>
                <a:gd name="T39" fmla="*/ 53 h 72"/>
                <a:gd name="T40" fmla="*/ 54 w 159"/>
                <a:gd name="T41" fmla="*/ 56 h 72"/>
                <a:gd name="T42" fmla="*/ 67 w 159"/>
                <a:gd name="T43" fmla="*/ 59 h 72"/>
                <a:gd name="T44" fmla="*/ 79 w 159"/>
                <a:gd name="T45" fmla="*/ 59 h 72"/>
                <a:gd name="T46" fmla="*/ 89 w 159"/>
                <a:gd name="T47" fmla="*/ 56 h 72"/>
                <a:gd name="T48" fmla="*/ 97 w 159"/>
                <a:gd name="T49" fmla="*/ 51 h 72"/>
                <a:gd name="T50" fmla="*/ 107 w 159"/>
                <a:gd name="T51" fmla="*/ 39 h 72"/>
                <a:gd name="T52" fmla="*/ 115 w 159"/>
                <a:gd name="T53" fmla="*/ 21 h 72"/>
                <a:gd name="T54" fmla="*/ 122 w 159"/>
                <a:gd name="T55" fmla="*/ 6 h 72"/>
                <a:gd name="T56" fmla="*/ 130 w 159"/>
                <a:gd name="T57" fmla="*/ 0 h 72"/>
                <a:gd name="T58" fmla="*/ 137 w 159"/>
                <a:gd name="T59" fmla="*/ 0 h 72"/>
                <a:gd name="T60" fmla="*/ 146 w 159"/>
                <a:gd name="T61" fmla="*/ 3 h 72"/>
                <a:gd name="T62" fmla="*/ 158 w 159"/>
                <a:gd name="T63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76" name="Полилиния 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>
                <a:gd name="T0" fmla="*/ 147 w 154"/>
                <a:gd name="T1" fmla="*/ 27 h 73"/>
                <a:gd name="T2" fmla="*/ 138 w 154"/>
                <a:gd name="T3" fmla="*/ 24 h 73"/>
                <a:gd name="T4" fmla="*/ 127 w 154"/>
                <a:gd name="T5" fmla="*/ 24 h 73"/>
                <a:gd name="T6" fmla="*/ 117 w 154"/>
                <a:gd name="T7" fmla="*/ 27 h 73"/>
                <a:gd name="T8" fmla="*/ 112 w 154"/>
                <a:gd name="T9" fmla="*/ 36 h 73"/>
                <a:gd name="T10" fmla="*/ 105 w 154"/>
                <a:gd name="T11" fmla="*/ 48 h 73"/>
                <a:gd name="T12" fmla="*/ 97 w 154"/>
                <a:gd name="T13" fmla="*/ 60 h 73"/>
                <a:gd name="T14" fmla="*/ 84 w 154"/>
                <a:gd name="T15" fmla="*/ 69 h 73"/>
                <a:gd name="T16" fmla="*/ 69 w 154"/>
                <a:gd name="T17" fmla="*/ 72 h 73"/>
                <a:gd name="T18" fmla="*/ 57 w 154"/>
                <a:gd name="T19" fmla="*/ 69 h 73"/>
                <a:gd name="T20" fmla="*/ 49 w 154"/>
                <a:gd name="T21" fmla="*/ 63 h 73"/>
                <a:gd name="T22" fmla="*/ 37 w 154"/>
                <a:gd name="T23" fmla="*/ 57 h 73"/>
                <a:gd name="T24" fmla="*/ 24 w 154"/>
                <a:gd name="T25" fmla="*/ 54 h 73"/>
                <a:gd name="T26" fmla="*/ 12 w 154"/>
                <a:gd name="T27" fmla="*/ 54 h 73"/>
                <a:gd name="T28" fmla="*/ 4 w 154"/>
                <a:gd name="T29" fmla="*/ 57 h 73"/>
                <a:gd name="T30" fmla="*/ 0 w 154"/>
                <a:gd name="T31" fmla="*/ 54 h 73"/>
                <a:gd name="T32" fmla="*/ 7 w 154"/>
                <a:gd name="T33" fmla="*/ 48 h 73"/>
                <a:gd name="T34" fmla="*/ 19 w 154"/>
                <a:gd name="T35" fmla="*/ 45 h 73"/>
                <a:gd name="T36" fmla="*/ 27 w 154"/>
                <a:gd name="T37" fmla="*/ 48 h 73"/>
                <a:gd name="T38" fmla="*/ 39 w 154"/>
                <a:gd name="T39" fmla="*/ 54 h 73"/>
                <a:gd name="T40" fmla="*/ 52 w 154"/>
                <a:gd name="T41" fmla="*/ 60 h 73"/>
                <a:gd name="T42" fmla="*/ 64 w 154"/>
                <a:gd name="T43" fmla="*/ 60 h 73"/>
                <a:gd name="T44" fmla="*/ 75 w 154"/>
                <a:gd name="T45" fmla="*/ 60 h 73"/>
                <a:gd name="T46" fmla="*/ 84 w 154"/>
                <a:gd name="T47" fmla="*/ 57 h 73"/>
                <a:gd name="T48" fmla="*/ 93 w 154"/>
                <a:gd name="T49" fmla="*/ 51 h 73"/>
                <a:gd name="T50" fmla="*/ 102 w 154"/>
                <a:gd name="T51" fmla="*/ 39 h 73"/>
                <a:gd name="T52" fmla="*/ 112 w 154"/>
                <a:gd name="T53" fmla="*/ 22 h 73"/>
                <a:gd name="T54" fmla="*/ 120 w 154"/>
                <a:gd name="T55" fmla="*/ 7 h 73"/>
                <a:gd name="T56" fmla="*/ 127 w 154"/>
                <a:gd name="T57" fmla="*/ 0 h 73"/>
                <a:gd name="T58" fmla="*/ 135 w 154"/>
                <a:gd name="T59" fmla="*/ 0 h 73"/>
                <a:gd name="T60" fmla="*/ 145 w 154"/>
                <a:gd name="T61" fmla="*/ 3 h 73"/>
                <a:gd name="T62" fmla="*/ 153 w 154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77" name="Полилиния 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>
                <a:gd name="T0" fmla="*/ 149 w 157"/>
                <a:gd name="T1" fmla="*/ 27 h 74"/>
                <a:gd name="T2" fmla="*/ 141 w 157"/>
                <a:gd name="T3" fmla="*/ 25 h 74"/>
                <a:gd name="T4" fmla="*/ 129 w 157"/>
                <a:gd name="T5" fmla="*/ 25 h 74"/>
                <a:gd name="T6" fmla="*/ 120 w 157"/>
                <a:gd name="T7" fmla="*/ 27 h 74"/>
                <a:gd name="T8" fmla="*/ 114 w 157"/>
                <a:gd name="T9" fmla="*/ 36 h 74"/>
                <a:gd name="T10" fmla="*/ 105 w 157"/>
                <a:gd name="T11" fmla="*/ 48 h 74"/>
                <a:gd name="T12" fmla="*/ 99 w 157"/>
                <a:gd name="T13" fmla="*/ 61 h 74"/>
                <a:gd name="T14" fmla="*/ 84 w 157"/>
                <a:gd name="T15" fmla="*/ 70 h 74"/>
                <a:gd name="T16" fmla="*/ 72 w 157"/>
                <a:gd name="T17" fmla="*/ 73 h 74"/>
                <a:gd name="T18" fmla="*/ 60 w 157"/>
                <a:gd name="T19" fmla="*/ 70 h 74"/>
                <a:gd name="T20" fmla="*/ 51 w 157"/>
                <a:gd name="T21" fmla="*/ 64 h 74"/>
                <a:gd name="T22" fmla="*/ 39 w 157"/>
                <a:gd name="T23" fmla="*/ 58 h 74"/>
                <a:gd name="T24" fmla="*/ 27 w 157"/>
                <a:gd name="T25" fmla="*/ 51 h 74"/>
                <a:gd name="T26" fmla="*/ 15 w 157"/>
                <a:gd name="T27" fmla="*/ 51 h 74"/>
                <a:gd name="T28" fmla="*/ 7 w 157"/>
                <a:gd name="T29" fmla="*/ 58 h 74"/>
                <a:gd name="T30" fmla="*/ 3 w 157"/>
                <a:gd name="T31" fmla="*/ 51 h 74"/>
                <a:gd name="T32" fmla="*/ 9 w 157"/>
                <a:gd name="T33" fmla="*/ 48 h 74"/>
                <a:gd name="T34" fmla="*/ 21 w 157"/>
                <a:gd name="T35" fmla="*/ 46 h 74"/>
                <a:gd name="T36" fmla="*/ 30 w 157"/>
                <a:gd name="T37" fmla="*/ 46 h 74"/>
                <a:gd name="T38" fmla="*/ 42 w 157"/>
                <a:gd name="T39" fmla="*/ 51 h 74"/>
                <a:gd name="T40" fmla="*/ 54 w 157"/>
                <a:gd name="T41" fmla="*/ 58 h 74"/>
                <a:gd name="T42" fmla="*/ 66 w 157"/>
                <a:gd name="T43" fmla="*/ 61 h 74"/>
                <a:gd name="T44" fmla="*/ 78 w 157"/>
                <a:gd name="T45" fmla="*/ 61 h 74"/>
                <a:gd name="T46" fmla="*/ 87 w 157"/>
                <a:gd name="T47" fmla="*/ 58 h 74"/>
                <a:gd name="T48" fmla="*/ 96 w 157"/>
                <a:gd name="T49" fmla="*/ 51 h 74"/>
                <a:gd name="T50" fmla="*/ 105 w 157"/>
                <a:gd name="T51" fmla="*/ 40 h 74"/>
                <a:gd name="T52" fmla="*/ 114 w 157"/>
                <a:gd name="T53" fmla="*/ 21 h 74"/>
                <a:gd name="T54" fmla="*/ 120 w 157"/>
                <a:gd name="T55" fmla="*/ 6 h 74"/>
                <a:gd name="T56" fmla="*/ 129 w 157"/>
                <a:gd name="T57" fmla="*/ 0 h 74"/>
                <a:gd name="T58" fmla="*/ 135 w 157"/>
                <a:gd name="T59" fmla="*/ 0 h 74"/>
                <a:gd name="T60" fmla="*/ 144 w 157"/>
                <a:gd name="T61" fmla="*/ 3 h 74"/>
                <a:gd name="T62" fmla="*/ 156 w 157"/>
                <a:gd name="T63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78" name="Полилиния 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>
                <a:gd name="T0" fmla="*/ 4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7 w 158"/>
                <a:gd name="T7" fmla="*/ 30 h 75"/>
                <a:gd name="T8" fmla="*/ 42 w 158"/>
                <a:gd name="T9" fmla="*/ 36 h 75"/>
                <a:gd name="T10" fmla="*/ 49 w 158"/>
                <a:gd name="T11" fmla="*/ 48 h 75"/>
                <a:gd name="T12" fmla="*/ 57 w 158"/>
                <a:gd name="T13" fmla="*/ 63 h 75"/>
                <a:gd name="T14" fmla="*/ 70 w 158"/>
                <a:gd name="T15" fmla="*/ 71 h 75"/>
                <a:gd name="T16" fmla="*/ 85 w 158"/>
                <a:gd name="T17" fmla="*/ 74 h 75"/>
                <a:gd name="T18" fmla="*/ 97 w 158"/>
                <a:gd name="T19" fmla="*/ 71 h 75"/>
                <a:gd name="T20" fmla="*/ 105 w 158"/>
                <a:gd name="T21" fmla="*/ 63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0 w 158"/>
                <a:gd name="T29" fmla="*/ 56 h 75"/>
                <a:gd name="T30" fmla="*/ 154 w 158"/>
                <a:gd name="T31" fmla="*/ 54 h 75"/>
                <a:gd name="T32" fmla="*/ 145 w 158"/>
                <a:gd name="T33" fmla="*/ 48 h 75"/>
                <a:gd name="T34" fmla="*/ 135 w 158"/>
                <a:gd name="T35" fmla="*/ 48 h 75"/>
                <a:gd name="T36" fmla="*/ 127 w 158"/>
                <a:gd name="T37" fmla="*/ 48 h 75"/>
                <a:gd name="T38" fmla="*/ 115 w 158"/>
                <a:gd name="T39" fmla="*/ 54 h 75"/>
                <a:gd name="T40" fmla="*/ 102 w 158"/>
                <a:gd name="T41" fmla="*/ 59 h 75"/>
                <a:gd name="T42" fmla="*/ 87 w 158"/>
                <a:gd name="T43" fmla="*/ 59 h 75"/>
                <a:gd name="T44" fmla="*/ 79 w 158"/>
                <a:gd name="T45" fmla="*/ 59 h 75"/>
                <a:gd name="T46" fmla="*/ 70 w 158"/>
                <a:gd name="T47" fmla="*/ 56 h 75"/>
                <a:gd name="T48" fmla="*/ 60 w 158"/>
                <a:gd name="T49" fmla="*/ 54 h 75"/>
                <a:gd name="T50" fmla="*/ 52 w 158"/>
                <a:gd name="T51" fmla="*/ 42 h 75"/>
                <a:gd name="T52" fmla="*/ 42 w 158"/>
                <a:gd name="T53" fmla="*/ 24 h 75"/>
                <a:gd name="T54" fmla="*/ 34 w 158"/>
                <a:gd name="T55" fmla="*/ 9 h 75"/>
                <a:gd name="T56" fmla="*/ 27 w 158"/>
                <a:gd name="T57" fmla="*/ 4 h 75"/>
                <a:gd name="T58" fmla="*/ 19 w 158"/>
                <a:gd name="T59" fmla="*/ 0 h 75"/>
                <a:gd name="T60" fmla="*/ 9 w 158"/>
                <a:gd name="T61" fmla="*/ 6 h 75"/>
                <a:gd name="T62" fmla="*/ 0 w 158"/>
                <a:gd name="T63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79" name="Полилиния 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>
                <a:gd name="T0" fmla="*/ 7 w 160"/>
                <a:gd name="T1" fmla="*/ 27 h 73"/>
                <a:gd name="T2" fmla="*/ 15 w 160"/>
                <a:gd name="T3" fmla="*/ 24 h 73"/>
                <a:gd name="T4" fmla="*/ 28 w 160"/>
                <a:gd name="T5" fmla="*/ 24 h 73"/>
                <a:gd name="T6" fmla="*/ 37 w 160"/>
                <a:gd name="T7" fmla="*/ 30 h 73"/>
                <a:gd name="T8" fmla="*/ 43 w 160"/>
                <a:gd name="T9" fmla="*/ 36 h 73"/>
                <a:gd name="T10" fmla="*/ 50 w 160"/>
                <a:gd name="T11" fmla="*/ 49 h 73"/>
                <a:gd name="T12" fmla="*/ 58 w 160"/>
                <a:gd name="T13" fmla="*/ 60 h 73"/>
                <a:gd name="T14" fmla="*/ 70 w 160"/>
                <a:gd name="T15" fmla="*/ 69 h 73"/>
                <a:gd name="T16" fmla="*/ 86 w 160"/>
                <a:gd name="T17" fmla="*/ 72 h 73"/>
                <a:gd name="T18" fmla="*/ 98 w 160"/>
                <a:gd name="T19" fmla="*/ 72 h 73"/>
                <a:gd name="T20" fmla="*/ 107 w 160"/>
                <a:gd name="T21" fmla="*/ 64 h 73"/>
                <a:gd name="T22" fmla="*/ 119 w 160"/>
                <a:gd name="T23" fmla="*/ 57 h 73"/>
                <a:gd name="T24" fmla="*/ 131 w 160"/>
                <a:gd name="T25" fmla="*/ 54 h 73"/>
                <a:gd name="T26" fmla="*/ 144 w 160"/>
                <a:gd name="T27" fmla="*/ 54 h 73"/>
                <a:gd name="T28" fmla="*/ 152 w 160"/>
                <a:gd name="T29" fmla="*/ 57 h 73"/>
                <a:gd name="T30" fmla="*/ 156 w 160"/>
                <a:gd name="T31" fmla="*/ 54 h 73"/>
                <a:gd name="T32" fmla="*/ 147 w 160"/>
                <a:gd name="T33" fmla="*/ 49 h 73"/>
                <a:gd name="T34" fmla="*/ 137 w 160"/>
                <a:gd name="T35" fmla="*/ 45 h 73"/>
                <a:gd name="T36" fmla="*/ 129 w 160"/>
                <a:gd name="T37" fmla="*/ 49 h 73"/>
                <a:gd name="T38" fmla="*/ 116 w 160"/>
                <a:gd name="T39" fmla="*/ 54 h 73"/>
                <a:gd name="T40" fmla="*/ 104 w 160"/>
                <a:gd name="T41" fmla="*/ 60 h 73"/>
                <a:gd name="T42" fmla="*/ 89 w 160"/>
                <a:gd name="T43" fmla="*/ 60 h 73"/>
                <a:gd name="T44" fmla="*/ 80 w 160"/>
                <a:gd name="T45" fmla="*/ 60 h 73"/>
                <a:gd name="T46" fmla="*/ 70 w 160"/>
                <a:gd name="T47" fmla="*/ 57 h 73"/>
                <a:gd name="T48" fmla="*/ 61 w 160"/>
                <a:gd name="T49" fmla="*/ 51 h 73"/>
                <a:gd name="T50" fmla="*/ 52 w 160"/>
                <a:gd name="T51" fmla="*/ 39 h 73"/>
                <a:gd name="T52" fmla="*/ 43 w 160"/>
                <a:gd name="T53" fmla="*/ 24 h 73"/>
                <a:gd name="T54" fmla="*/ 34 w 160"/>
                <a:gd name="T55" fmla="*/ 7 h 73"/>
                <a:gd name="T56" fmla="*/ 28 w 160"/>
                <a:gd name="T57" fmla="*/ 0 h 73"/>
                <a:gd name="T58" fmla="*/ 22 w 160"/>
                <a:gd name="T59" fmla="*/ 0 h 73"/>
                <a:gd name="T60" fmla="*/ 10 w 160"/>
                <a:gd name="T61" fmla="*/ 4 h 73"/>
                <a:gd name="T62" fmla="*/ 0 w 160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80" name="Полилиния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>
                <a:gd name="T0" fmla="*/ 6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6 w 158"/>
                <a:gd name="T7" fmla="*/ 30 h 75"/>
                <a:gd name="T8" fmla="*/ 43 w 158"/>
                <a:gd name="T9" fmla="*/ 35 h 75"/>
                <a:gd name="T10" fmla="*/ 48 w 158"/>
                <a:gd name="T11" fmla="*/ 47 h 75"/>
                <a:gd name="T12" fmla="*/ 58 w 158"/>
                <a:gd name="T13" fmla="*/ 62 h 75"/>
                <a:gd name="T14" fmla="*/ 69 w 158"/>
                <a:gd name="T15" fmla="*/ 71 h 75"/>
                <a:gd name="T16" fmla="*/ 84 w 158"/>
                <a:gd name="T17" fmla="*/ 74 h 75"/>
                <a:gd name="T18" fmla="*/ 96 w 158"/>
                <a:gd name="T19" fmla="*/ 71 h 75"/>
                <a:gd name="T20" fmla="*/ 106 w 158"/>
                <a:gd name="T21" fmla="*/ 62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1 w 158"/>
                <a:gd name="T29" fmla="*/ 56 h 75"/>
                <a:gd name="T30" fmla="*/ 154 w 158"/>
                <a:gd name="T31" fmla="*/ 54 h 75"/>
                <a:gd name="T32" fmla="*/ 145 w 158"/>
                <a:gd name="T33" fmla="*/ 47 h 75"/>
                <a:gd name="T34" fmla="*/ 136 w 158"/>
                <a:gd name="T35" fmla="*/ 47 h 75"/>
                <a:gd name="T36" fmla="*/ 127 w 158"/>
                <a:gd name="T37" fmla="*/ 47 h 75"/>
                <a:gd name="T38" fmla="*/ 114 w 158"/>
                <a:gd name="T39" fmla="*/ 54 h 75"/>
                <a:gd name="T40" fmla="*/ 103 w 158"/>
                <a:gd name="T41" fmla="*/ 59 h 75"/>
                <a:gd name="T42" fmla="*/ 91 w 158"/>
                <a:gd name="T43" fmla="*/ 62 h 75"/>
                <a:gd name="T44" fmla="*/ 79 w 158"/>
                <a:gd name="T45" fmla="*/ 62 h 75"/>
                <a:gd name="T46" fmla="*/ 69 w 158"/>
                <a:gd name="T47" fmla="*/ 56 h 75"/>
                <a:gd name="T48" fmla="*/ 61 w 158"/>
                <a:gd name="T49" fmla="*/ 54 h 75"/>
                <a:gd name="T50" fmla="*/ 51 w 158"/>
                <a:gd name="T51" fmla="*/ 42 h 75"/>
                <a:gd name="T52" fmla="*/ 43 w 158"/>
                <a:gd name="T53" fmla="*/ 24 h 75"/>
                <a:gd name="T54" fmla="*/ 36 w 158"/>
                <a:gd name="T55" fmla="*/ 9 h 75"/>
                <a:gd name="T56" fmla="*/ 27 w 158"/>
                <a:gd name="T57" fmla="*/ 3 h 75"/>
                <a:gd name="T58" fmla="*/ 18 w 158"/>
                <a:gd name="T59" fmla="*/ 0 h 75"/>
                <a:gd name="T60" fmla="*/ 9 w 158"/>
                <a:gd name="T61" fmla="*/ 3 h 75"/>
                <a:gd name="T62" fmla="*/ 0 w 158"/>
                <a:gd name="T6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81" name="Полилиния 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>
                <a:gd name="T0" fmla="*/ 7 w 158"/>
                <a:gd name="T1" fmla="*/ 27 h 73"/>
                <a:gd name="T2" fmla="*/ 15 w 158"/>
                <a:gd name="T3" fmla="*/ 24 h 73"/>
                <a:gd name="T4" fmla="*/ 27 w 158"/>
                <a:gd name="T5" fmla="*/ 27 h 73"/>
                <a:gd name="T6" fmla="*/ 37 w 158"/>
                <a:gd name="T7" fmla="*/ 30 h 73"/>
                <a:gd name="T8" fmla="*/ 42 w 158"/>
                <a:gd name="T9" fmla="*/ 36 h 73"/>
                <a:gd name="T10" fmla="*/ 48 w 158"/>
                <a:gd name="T11" fmla="*/ 48 h 73"/>
                <a:gd name="T12" fmla="*/ 60 w 158"/>
                <a:gd name="T13" fmla="*/ 63 h 73"/>
                <a:gd name="T14" fmla="*/ 72 w 158"/>
                <a:gd name="T15" fmla="*/ 69 h 73"/>
                <a:gd name="T16" fmla="*/ 85 w 158"/>
                <a:gd name="T17" fmla="*/ 72 h 73"/>
                <a:gd name="T18" fmla="*/ 97 w 158"/>
                <a:gd name="T19" fmla="*/ 72 h 73"/>
                <a:gd name="T20" fmla="*/ 105 w 158"/>
                <a:gd name="T21" fmla="*/ 63 h 73"/>
                <a:gd name="T22" fmla="*/ 118 w 158"/>
                <a:gd name="T23" fmla="*/ 57 h 73"/>
                <a:gd name="T24" fmla="*/ 130 w 158"/>
                <a:gd name="T25" fmla="*/ 54 h 73"/>
                <a:gd name="T26" fmla="*/ 142 w 158"/>
                <a:gd name="T27" fmla="*/ 54 h 73"/>
                <a:gd name="T28" fmla="*/ 150 w 158"/>
                <a:gd name="T29" fmla="*/ 57 h 73"/>
                <a:gd name="T30" fmla="*/ 153 w 158"/>
                <a:gd name="T31" fmla="*/ 54 h 73"/>
                <a:gd name="T32" fmla="*/ 148 w 158"/>
                <a:gd name="T33" fmla="*/ 48 h 73"/>
                <a:gd name="T34" fmla="*/ 138 w 158"/>
                <a:gd name="T35" fmla="*/ 45 h 73"/>
                <a:gd name="T36" fmla="*/ 127 w 158"/>
                <a:gd name="T37" fmla="*/ 48 h 73"/>
                <a:gd name="T38" fmla="*/ 115 w 158"/>
                <a:gd name="T39" fmla="*/ 54 h 73"/>
                <a:gd name="T40" fmla="*/ 102 w 158"/>
                <a:gd name="T41" fmla="*/ 60 h 73"/>
                <a:gd name="T42" fmla="*/ 90 w 158"/>
                <a:gd name="T43" fmla="*/ 60 h 73"/>
                <a:gd name="T44" fmla="*/ 78 w 158"/>
                <a:gd name="T45" fmla="*/ 60 h 73"/>
                <a:gd name="T46" fmla="*/ 70 w 158"/>
                <a:gd name="T47" fmla="*/ 57 h 73"/>
                <a:gd name="T48" fmla="*/ 60 w 158"/>
                <a:gd name="T49" fmla="*/ 51 h 73"/>
                <a:gd name="T50" fmla="*/ 52 w 158"/>
                <a:gd name="T51" fmla="*/ 39 h 73"/>
                <a:gd name="T52" fmla="*/ 42 w 158"/>
                <a:gd name="T53" fmla="*/ 24 h 73"/>
                <a:gd name="T54" fmla="*/ 37 w 158"/>
                <a:gd name="T55" fmla="*/ 7 h 73"/>
                <a:gd name="T56" fmla="*/ 27 w 158"/>
                <a:gd name="T57" fmla="*/ 0 h 73"/>
                <a:gd name="T58" fmla="*/ 22 w 158"/>
                <a:gd name="T59" fmla="*/ 0 h 73"/>
                <a:gd name="T60" fmla="*/ 12 w 158"/>
                <a:gd name="T61" fmla="*/ 3 h 73"/>
                <a:gd name="T62" fmla="*/ 0 w 158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82" name="Полилиния 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>
                <a:gd name="T0" fmla="*/ 0 w 156"/>
                <a:gd name="T1" fmla="*/ 43 h 74"/>
                <a:gd name="T2" fmla="*/ 4 w 156"/>
                <a:gd name="T3" fmla="*/ 46 h 74"/>
                <a:gd name="T4" fmla="*/ 9 w 156"/>
                <a:gd name="T5" fmla="*/ 48 h 74"/>
                <a:gd name="T6" fmla="*/ 15 w 156"/>
                <a:gd name="T7" fmla="*/ 48 h 74"/>
                <a:gd name="T8" fmla="*/ 22 w 156"/>
                <a:gd name="T9" fmla="*/ 48 h 74"/>
                <a:gd name="T10" fmla="*/ 27 w 156"/>
                <a:gd name="T11" fmla="*/ 48 h 74"/>
                <a:gd name="T12" fmla="*/ 30 w 156"/>
                <a:gd name="T13" fmla="*/ 46 h 74"/>
                <a:gd name="T14" fmla="*/ 37 w 156"/>
                <a:gd name="T15" fmla="*/ 43 h 74"/>
                <a:gd name="T16" fmla="*/ 43 w 156"/>
                <a:gd name="T17" fmla="*/ 37 h 74"/>
                <a:gd name="T18" fmla="*/ 45 w 156"/>
                <a:gd name="T19" fmla="*/ 30 h 74"/>
                <a:gd name="T20" fmla="*/ 49 w 156"/>
                <a:gd name="T21" fmla="*/ 25 h 74"/>
                <a:gd name="T22" fmla="*/ 52 w 156"/>
                <a:gd name="T23" fmla="*/ 18 h 74"/>
                <a:gd name="T24" fmla="*/ 58 w 156"/>
                <a:gd name="T25" fmla="*/ 12 h 74"/>
                <a:gd name="T26" fmla="*/ 64 w 156"/>
                <a:gd name="T27" fmla="*/ 7 h 74"/>
                <a:gd name="T28" fmla="*/ 70 w 156"/>
                <a:gd name="T29" fmla="*/ 3 h 74"/>
                <a:gd name="T30" fmla="*/ 76 w 156"/>
                <a:gd name="T31" fmla="*/ 0 h 74"/>
                <a:gd name="T32" fmla="*/ 85 w 156"/>
                <a:gd name="T33" fmla="*/ 0 h 74"/>
                <a:gd name="T34" fmla="*/ 91 w 156"/>
                <a:gd name="T35" fmla="*/ 0 h 74"/>
                <a:gd name="T36" fmla="*/ 95 w 156"/>
                <a:gd name="T37" fmla="*/ 0 h 74"/>
                <a:gd name="T38" fmla="*/ 100 w 156"/>
                <a:gd name="T39" fmla="*/ 7 h 74"/>
                <a:gd name="T40" fmla="*/ 106 w 156"/>
                <a:gd name="T41" fmla="*/ 9 h 74"/>
                <a:gd name="T42" fmla="*/ 110 w 156"/>
                <a:gd name="T43" fmla="*/ 12 h 74"/>
                <a:gd name="T44" fmla="*/ 118 w 156"/>
                <a:gd name="T45" fmla="*/ 15 h 74"/>
                <a:gd name="T46" fmla="*/ 125 w 156"/>
                <a:gd name="T47" fmla="*/ 18 h 74"/>
                <a:gd name="T48" fmla="*/ 130 w 156"/>
                <a:gd name="T49" fmla="*/ 18 h 74"/>
                <a:gd name="T50" fmla="*/ 136 w 156"/>
                <a:gd name="T51" fmla="*/ 18 h 74"/>
                <a:gd name="T52" fmla="*/ 140 w 156"/>
                <a:gd name="T53" fmla="*/ 18 h 74"/>
                <a:gd name="T54" fmla="*/ 146 w 156"/>
                <a:gd name="T55" fmla="*/ 18 h 74"/>
                <a:gd name="T56" fmla="*/ 151 w 156"/>
                <a:gd name="T57" fmla="*/ 15 h 74"/>
                <a:gd name="T58" fmla="*/ 155 w 156"/>
                <a:gd name="T59" fmla="*/ 12 h 74"/>
                <a:gd name="T60" fmla="*/ 155 w 156"/>
                <a:gd name="T61" fmla="*/ 18 h 74"/>
                <a:gd name="T62" fmla="*/ 151 w 156"/>
                <a:gd name="T63" fmla="*/ 22 h 74"/>
                <a:gd name="T64" fmla="*/ 146 w 156"/>
                <a:gd name="T65" fmla="*/ 25 h 74"/>
                <a:gd name="T66" fmla="*/ 143 w 156"/>
                <a:gd name="T67" fmla="*/ 27 h 74"/>
                <a:gd name="T68" fmla="*/ 136 w 156"/>
                <a:gd name="T69" fmla="*/ 27 h 74"/>
                <a:gd name="T70" fmla="*/ 133 w 156"/>
                <a:gd name="T71" fmla="*/ 27 h 74"/>
                <a:gd name="T72" fmla="*/ 128 w 156"/>
                <a:gd name="T73" fmla="*/ 27 h 74"/>
                <a:gd name="T74" fmla="*/ 121 w 156"/>
                <a:gd name="T75" fmla="*/ 25 h 74"/>
                <a:gd name="T76" fmla="*/ 115 w 156"/>
                <a:gd name="T77" fmla="*/ 18 h 74"/>
                <a:gd name="T78" fmla="*/ 106 w 156"/>
                <a:gd name="T79" fmla="*/ 15 h 74"/>
                <a:gd name="T80" fmla="*/ 103 w 156"/>
                <a:gd name="T81" fmla="*/ 12 h 74"/>
                <a:gd name="T82" fmla="*/ 97 w 156"/>
                <a:gd name="T83" fmla="*/ 12 h 74"/>
                <a:gd name="T84" fmla="*/ 88 w 156"/>
                <a:gd name="T85" fmla="*/ 12 h 74"/>
                <a:gd name="T86" fmla="*/ 82 w 156"/>
                <a:gd name="T87" fmla="*/ 12 h 74"/>
                <a:gd name="T88" fmla="*/ 79 w 156"/>
                <a:gd name="T89" fmla="*/ 12 h 74"/>
                <a:gd name="T90" fmla="*/ 73 w 156"/>
                <a:gd name="T91" fmla="*/ 12 h 74"/>
                <a:gd name="T92" fmla="*/ 67 w 156"/>
                <a:gd name="T93" fmla="*/ 15 h 74"/>
                <a:gd name="T94" fmla="*/ 64 w 156"/>
                <a:gd name="T95" fmla="*/ 18 h 74"/>
                <a:gd name="T96" fmla="*/ 58 w 156"/>
                <a:gd name="T97" fmla="*/ 22 h 74"/>
                <a:gd name="T98" fmla="*/ 55 w 156"/>
                <a:gd name="T99" fmla="*/ 25 h 74"/>
                <a:gd name="T100" fmla="*/ 52 w 156"/>
                <a:gd name="T101" fmla="*/ 33 h 74"/>
                <a:gd name="T102" fmla="*/ 45 w 156"/>
                <a:gd name="T103" fmla="*/ 43 h 74"/>
                <a:gd name="T104" fmla="*/ 43 w 156"/>
                <a:gd name="T105" fmla="*/ 48 h 74"/>
                <a:gd name="T106" fmla="*/ 37 w 156"/>
                <a:gd name="T107" fmla="*/ 61 h 74"/>
                <a:gd name="T108" fmla="*/ 34 w 156"/>
                <a:gd name="T109" fmla="*/ 67 h 74"/>
                <a:gd name="T110" fmla="*/ 30 w 156"/>
                <a:gd name="T111" fmla="*/ 70 h 74"/>
                <a:gd name="T112" fmla="*/ 27 w 156"/>
                <a:gd name="T113" fmla="*/ 73 h 74"/>
                <a:gd name="T114" fmla="*/ 22 w 156"/>
                <a:gd name="T115" fmla="*/ 73 h 74"/>
                <a:gd name="T116" fmla="*/ 19 w 156"/>
                <a:gd name="T117" fmla="*/ 73 h 74"/>
                <a:gd name="T118" fmla="*/ 15 w 156"/>
                <a:gd name="T119" fmla="*/ 73 h 74"/>
                <a:gd name="T120" fmla="*/ 9 w 156"/>
                <a:gd name="T121" fmla="*/ 70 h 74"/>
                <a:gd name="T122" fmla="*/ 7 w 156"/>
                <a:gd name="T123" fmla="*/ 67 h 74"/>
                <a:gd name="T124" fmla="*/ 0 w 156"/>
                <a:gd name="T125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83" name="Полилиния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84" name="Полилиния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>
                <a:gd name="T0" fmla="*/ 3 w 154"/>
                <a:gd name="T1" fmla="*/ 44 h 72"/>
                <a:gd name="T2" fmla="*/ 15 w 154"/>
                <a:gd name="T3" fmla="*/ 48 h 72"/>
                <a:gd name="T4" fmla="*/ 26 w 154"/>
                <a:gd name="T5" fmla="*/ 48 h 72"/>
                <a:gd name="T6" fmla="*/ 33 w 154"/>
                <a:gd name="T7" fmla="*/ 41 h 72"/>
                <a:gd name="T8" fmla="*/ 41 w 154"/>
                <a:gd name="T9" fmla="*/ 36 h 72"/>
                <a:gd name="T10" fmla="*/ 48 w 154"/>
                <a:gd name="T11" fmla="*/ 24 h 72"/>
                <a:gd name="T12" fmla="*/ 56 w 154"/>
                <a:gd name="T13" fmla="*/ 12 h 72"/>
                <a:gd name="T14" fmla="*/ 69 w 154"/>
                <a:gd name="T15" fmla="*/ 4 h 72"/>
                <a:gd name="T16" fmla="*/ 84 w 154"/>
                <a:gd name="T17" fmla="*/ 0 h 72"/>
                <a:gd name="T18" fmla="*/ 93 w 154"/>
                <a:gd name="T19" fmla="*/ 4 h 72"/>
                <a:gd name="T20" fmla="*/ 105 w 154"/>
                <a:gd name="T21" fmla="*/ 9 h 72"/>
                <a:gd name="T22" fmla="*/ 116 w 154"/>
                <a:gd name="T23" fmla="*/ 15 h 72"/>
                <a:gd name="T24" fmla="*/ 126 w 154"/>
                <a:gd name="T25" fmla="*/ 18 h 72"/>
                <a:gd name="T26" fmla="*/ 138 w 154"/>
                <a:gd name="T27" fmla="*/ 18 h 72"/>
                <a:gd name="T28" fmla="*/ 150 w 154"/>
                <a:gd name="T29" fmla="*/ 15 h 72"/>
                <a:gd name="T30" fmla="*/ 153 w 154"/>
                <a:gd name="T31" fmla="*/ 18 h 72"/>
                <a:gd name="T32" fmla="*/ 144 w 154"/>
                <a:gd name="T33" fmla="*/ 24 h 72"/>
                <a:gd name="T34" fmla="*/ 135 w 154"/>
                <a:gd name="T35" fmla="*/ 27 h 72"/>
                <a:gd name="T36" fmla="*/ 126 w 154"/>
                <a:gd name="T37" fmla="*/ 24 h 72"/>
                <a:gd name="T38" fmla="*/ 114 w 154"/>
                <a:gd name="T39" fmla="*/ 18 h 72"/>
                <a:gd name="T40" fmla="*/ 101 w 154"/>
                <a:gd name="T41" fmla="*/ 12 h 72"/>
                <a:gd name="T42" fmla="*/ 86 w 154"/>
                <a:gd name="T43" fmla="*/ 12 h 72"/>
                <a:gd name="T44" fmla="*/ 78 w 154"/>
                <a:gd name="T45" fmla="*/ 12 h 72"/>
                <a:gd name="T46" fmla="*/ 66 w 154"/>
                <a:gd name="T47" fmla="*/ 15 h 72"/>
                <a:gd name="T48" fmla="*/ 56 w 154"/>
                <a:gd name="T49" fmla="*/ 21 h 72"/>
                <a:gd name="T50" fmla="*/ 51 w 154"/>
                <a:gd name="T51" fmla="*/ 33 h 72"/>
                <a:gd name="T52" fmla="*/ 41 w 154"/>
                <a:gd name="T53" fmla="*/ 51 h 72"/>
                <a:gd name="T54" fmla="*/ 33 w 154"/>
                <a:gd name="T55" fmla="*/ 65 h 72"/>
                <a:gd name="T56" fmla="*/ 26 w 154"/>
                <a:gd name="T57" fmla="*/ 71 h 72"/>
                <a:gd name="T58" fmla="*/ 18 w 154"/>
                <a:gd name="T59" fmla="*/ 71 h 72"/>
                <a:gd name="T60" fmla="*/ 8 w 154"/>
                <a:gd name="T61" fmla="*/ 68 h 72"/>
                <a:gd name="T62" fmla="*/ 0 w 154"/>
                <a:gd name="T63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85" name="Полилиния 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>
                <a:gd name="T0" fmla="*/ 31 w 57"/>
                <a:gd name="T1" fmla="*/ 0 h 66"/>
                <a:gd name="T2" fmla="*/ 0 w 57"/>
                <a:gd name="T3" fmla="*/ 17 h 66"/>
                <a:gd name="T4" fmla="*/ 17 w 57"/>
                <a:gd name="T5" fmla="*/ 65 h 66"/>
                <a:gd name="T6" fmla="*/ 56 w 57"/>
                <a:gd name="T7" fmla="*/ 41 h 66"/>
                <a:gd name="T8" fmla="*/ 31 w 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86" name="Полилиния 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>
                <a:gd name="T0" fmla="*/ 30 w 55"/>
                <a:gd name="T1" fmla="*/ 0 h 65"/>
                <a:gd name="T2" fmla="*/ 0 w 55"/>
                <a:gd name="T3" fmla="*/ 17 h 65"/>
                <a:gd name="T4" fmla="*/ 16 w 55"/>
                <a:gd name="T5" fmla="*/ 64 h 65"/>
                <a:gd name="T6" fmla="*/ 54 w 55"/>
                <a:gd name="T7" fmla="*/ 40 h 65"/>
                <a:gd name="T8" fmla="*/ 30 w 5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87" name="Полилиния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>
                <a:gd name="T0" fmla="*/ 30 w 56"/>
                <a:gd name="T1" fmla="*/ 0 h 65"/>
                <a:gd name="T2" fmla="*/ 0 w 56"/>
                <a:gd name="T3" fmla="*/ 17 h 65"/>
                <a:gd name="T4" fmla="*/ 16 w 56"/>
                <a:gd name="T5" fmla="*/ 64 h 65"/>
                <a:gd name="T6" fmla="*/ 55 w 56"/>
                <a:gd name="T7" fmla="*/ 41 h 65"/>
                <a:gd name="T8" fmla="*/ 30 w 5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88" name="Полилиния 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>
                <a:gd name="T0" fmla="*/ 59 w 60"/>
                <a:gd name="T1" fmla="*/ 0 h 81"/>
                <a:gd name="T2" fmla="*/ 0 w 60"/>
                <a:gd name="T3" fmla="*/ 30 h 81"/>
                <a:gd name="T4" fmla="*/ 45 w 60"/>
                <a:gd name="T5" fmla="*/ 80 h 81"/>
                <a:gd name="T6" fmla="*/ 59 w 6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89" name="Полилиния 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>
                <a:gd name="T0" fmla="*/ 59 w 60"/>
                <a:gd name="T1" fmla="*/ 0 h 80"/>
                <a:gd name="T2" fmla="*/ 0 w 60"/>
                <a:gd name="T3" fmla="*/ 30 h 80"/>
                <a:gd name="T4" fmla="*/ 42 w 60"/>
                <a:gd name="T5" fmla="*/ 79 h 80"/>
                <a:gd name="T6" fmla="*/ 59 w 6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90" name="Полилиния 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>
                <a:gd name="T0" fmla="*/ 58 w 59"/>
                <a:gd name="T1" fmla="*/ 0 h 83"/>
                <a:gd name="T2" fmla="*/ 0 w 59"/>
                <a:gd name="T3" fmla="*/ 31 h 83"/>
                <a:gd name="T4" fmla="*/ 42 w 59"/>
                <a:gd name="T5" fmla="*/ 82 h 83"/>
                <a:gd name="T6" fmla="*/ 58 w 5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91" name="Полилиния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>
                <a:gd name="T0" fmla="*/ 60 w 61"/>
                <a:gd name="T1" fmla="*/ 0 h 83"/>
                <a:gd name="T2" fmla="*/ 0 w 61"/>
                <a:gd name="T3" fmla="*/ 31 h 83"/>
                <a:gd name="T4" fmla="*/ 46 w 61"/>
                <a:gd name="T5" fmla="*/ 82 h 83"/>
                <a:gd name="T6" fmla="*/ 60 w 61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92" name="Полилиния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>
                <a:gd name="T0" fmla="*/ 58 w 59"/>
                <a:gd name="T1" fmla="*/ 0 h 78"/>
                <a:gd name="T2" fmla="*/ 0 w 59"/>
                <a:gd name="T3" fmla="*/ 30 h 78"/>
                <a:gd name="T4" fmla="*/ 42 w 59"/>
                <a:gd name="T5" fmla="*/ 77 h 78"/>
                <a:gd name="T6" fmla="*/ 58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93" name="Полилиния 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>
                <a:gd name="T0" fmla="*/ 0 w 61"/>
                <a:gd name="T1" fmla="*/ 0 h 81"/>
                <a:gd name="T2" fmla="*/ 60 w 61"/>
                <a:gd name="T3" fmla="*/ 31 h 81"/>
                <a:gd name="T4" fmla="*/ 18 w 61"/>
                <a:gd name="T5" fmla="*/ 80 h 81"/>
                <a:gd name="T6" fmla="*/ 0 w 6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94" name="Полилиния 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>
                <a:gd name="T0" fmla="*/ 0 w 61"/>
                <a:gd name="T1" fmla="*/ 0 h 82"/>
                <a:gd name="T2" fmla="*/ 60 w 61"/>
                <a:gd name="T3" fmla="*/ 31 h 82"/>
                <a:gd name="T4" fmla="*/ 18 w 61"/>
                <a:gd name="T5" fmla="*/ 81 h 82"/>
                <a:gd name="T6" fmla="*/ 0 w 61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095" name="Прямоугольник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ru-RU" dirty="0"/>
            </a:p>
          </p:txBody>
        </p:sp>
        <p:sp>
          <p:nvSpPr>
            <p:cNvPr id="2096" name="Прямоугольник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ru-RU" dirty="0"/>
            </a:p>
          </p:txBody>
        </p:sp>
        <p:sp>
          <p:nvSpPr>
            <p:cNvPr id="2097" name="Прямоугольник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ru-RU" dirty="0"/>
            </a:p>
          </p:txBody>
        </p:sp>
        <p:sp>
          <p:nvSpPr>
            <p:cNvPr id="2098" name="Прямоугольник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ru-RU" dirty="0"/>
            </a:p>
          </p:txBody>
        </p:sp>
        <p:sp>
          <p:nvSpPr>
            <p:cNvPr id="2099" name="Прямоугольник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ru-RU" dirty="0"/>
            </a:p>
          </p:txBody>
        </p:sp>
        <p:sp>
          <p:nvSpPr>
            <p:cNvPr id="2100" name="Полилиния 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>
                <a:gd name="T0" fmla="*/ 228 w 229"/>
                <a:gd name="T1" fmla="*/ 4 h 116"/>
                <a:gd name="T2" fmla="*/ 222 w 229"/>
                <a:gd name="T3" fmla="*/ 0 h 116"/>
                <a:gd name="T4" fmla="*/ 210 w 229"/>
                <a:gd name="T5" fmla="*/ 0 h 116"/>
                <a:gd name="T6" fmla="*/ 200 w 229"/>
                <a:gd name="T7" fmla="*/ 0 h 116"/>
                <a:gd name="T8" fmla="*/ 192 w 229"/>
                <a:gd name="T9" fmla="*/ 0 h 116"/>
                <a:gd name="T10" fmla="*/ 180 w 229"/>
                <a:gd name="T11" fmla="*/ 4 h 116"/>
                <a:gd name="T12" fmla="*/ 170 w 229"/>
                <a:gd name="T13" fmla="*/ 10 h 116"/>
                <a:gd name="T14" fmla="*/ 164 w 229"/>
                <a:gd name="T15" fmla="*/ 13 h 116"/>
                <a:gd name="T16" fmla="*/ 159 w 229"/>
                <a:gd name="T17" fmla="*/ 22 h 116"/>
                <a:gd name="T18" fmla="*/ 152 w 229"/>
                <a:gd name="T19" fmla="*/ 31 h 116"/>
                <a:gd name="T20" fmla="*/ 149 w 229"/>
                <a:gd name="T21" fmla="*/ 38 h 116"/>
                <a:gd name="T22" fmla="*/ 146 w 229"/>
                <a:gd name="T23" fmla="*/ 43 h 116"/>
                <a:gd name="T24" fmla="*/ 134 w 229"/>
                <a:gd name="T25" fmla="*/ 59 h 116"/>
                <a:gd name="T26" fmla="*/ 122 w 229"/>
                <a:gd name="T27" fmla="*/ 72 h 116"/>
                <a:gd name="T28" fmla="*/ 113 w 229"/>
                <a:gd name="T29" fmla="*/ 77 h 116"/>
                <a:gd name="T30" fmla="*/ 98 w 229"/>
                <a:gd name="T31" fmla="*/ 84 h 116"/>
                <a:gd name="T32" fmla="*/ 86 w 229"/>
                <a:gd name="T33" fmla="*/ 90 h 116"/>
                <a:gd name="T34" fmla="*/ 73 w 229"/>
                <a:gd name="T35" fmla="*/ 93 h 116"/>
                <a:gd name="T36" fmla="*/ 64 w 229"/>
                <a:gd name="T37" fmla="*/ 93 h 116"/>
                <a:gd name="T38" fmla="*/ 52 w 229"/>
                <a:gd name="T39" fmla="*/ 93 h 116"/>
                <a:gd name="T40" fmla="*/ 37 w 229"/>
                <a:gd name="T41" fmla="*/ 90 h 116"/>
                <a:gd name="T42" fmla="*/ 25 w 229"/>
                <a:gd name="T43" fmla="*/ 84 h 116"/>
                <a:gd name="T44" fmla="*/ 15 w 229"/>
                <a:gd name="T45" fmla="*/ 74 h 116"/>
                <a:gd name="T46" fmla="*/ 10 w 229"/>
                <a:gd name="T47" fmla="*/ 69 h 116"/>
                <a:gd name="T48" fmla="*/ 0 w 229"/>
                <a:gd name="T49" fmla="*/ 100 h 116"/>
                <a:gd name="T50" fmla="*/ 7 w 229"/>
                <a:gd name="T51" fmla="*/ 105 h 116"/>
                <a:gd name="T52" fmla="*/ 22 w 229"/>
                <a:gd name="T53" fmla="*/ 112 h 116"/>
                <a:gd name="T54" fmla="*/ 33 w 229"/>
                <a:gd name="T55" fmla="*/ 112 h 116"/>
                <a:gd name="T56" fmla="*/ 48 w 229"/>
                <a:gd name="T57" fmla="*/ 115 h 116"/>
                <a:gd name="T58" fmla="*/ 61 w 229"/>
                <a:gd name="T59" fmla="*/ 115 h 116"/>
                <a:gd name="T60" fmla="*/ 73 w 229"/>
                <a:gd name="T61" fmla="*/ 112 h 116"/>
                <a:gd name="T62" fmla="*/ 88 w 229"/>
                <a:gd name="T63" fmla="*/ 105 h 116"/>
                <a:gd name="T64" fmla="*/ 98 w 229"/>
                <a:gd name="T65" fmla="*/ 100 h 116"/>
                <a:gd name="T66" fmla="*/ 104 w 229"/>
                <a:gd name="T67" fmla="*/ 97 h 116"/>
                <a:gd name="T68" fmla="*/ 119 w 229"/>
                <a:gd name="T69" fmla="*/ 84 h 116"/>
                <a:gd name="T70" fmla="*/ 131 w 229"/>
                <a:gd name="T71" fmla="*/ 72 h 116"/>
                <a:gd name="T72" fmla="*/ 140 w 229"/>
                <a:gd name="T73" fmla="*/ 56 h 116"/>
                <a:gd name="T74" fmla="*/ 149 w 229"/>
                <a:gd name="T75" fmla="*/ 43 h 116"/>
                <a:gd name="T76" fmla="*/ 159 w 229"/>
                <a:gd name="T77" fmla="*/ 41 h 116"/>
                <a:gd name="T78" fmla="*/ 167 w 229"/>
                <a:gd name="T79" fmla="*/ 31 h 116"/>
                <a:gd name="T80" fmla="*/ 177 w 229"/>
                <a:gd name="T81" fmla="*/ 28 h 116"/>
                <a:gd name="T82" fmla="*/ 185 w 229"/>
                <a:gd name="T83" fmla="*/ 25 h 116"/>
                <a:gd name="T84" fmla="*/ 198 w 229"/>
                <a:gd name="T85" fmla="*/ 25 h 116"/>
                <a:gd name="T86" fmla="*/ 204 w 229"/>
                <a:gd name="T87" fmla="*/ 25 h 116"/>
                <a:gd name="T88" fmla="*/ 210 w 229"/>
                <a:gd name="T89" fmla="*/ 28 h 116"/>
                <a:gd name="T90" fmla="*/ 222 w 229"/>
                <a:gd name="T91" fmla="*/ 35 h 116"/>
                <a:gd name="T92" fmla="*/ 228 w 229"/>
                <a:gd name="T93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01" name="Полилиния 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>
                <a:gd name="T0" fmla="*/ 0 w 231"/>
                <a:gd name="T1" fmla="*/ 111 h 115"/>
                <a:gd name="T2" fmla="*/ 6 w 231"/>
                <a:gd name="T3" fmla="*/ 114 h 115"/>
                <a:gd name="T4" fmla="*/ 18 w 231"/>
                <a:gd name="T5" fmla="*/ 114 h 115"/>
                <a:gd name="T6" fmla="*/ 27 w 231"/>
                <a:gd name="T7" fmla="*/ 114 h 115"/>
                <a:gd name="T8" fmla="*/ 39 w 231"/>
                <a:gd name="T9" fmla="*/ 111 h 115"/>
                <a:gd name="T10" fmla="*/ 48 w 231"/>
                <a:gd name="T11" fmla="*/ 108 h 115"/>
                <a:gd name="T12" fmla="*/ 58 w 231"/>
                <a:gd name="T13" fmla="*/ 104 h 115"/>
                <a:gd name="T14" fmla="*/ 63 w 231"/>
                <a:gd name="T15" fmla="*/ 101 h 115"/>
                <a:gd name="T16" fmla="*/ 73 w 231"/>
                <a:gd name="T17" fmla="*/ 93 h 115"/>
                <a:gd name="T18" fmla="*/ 76 w 231"/>
                <a:gd name="T19" fmla="*/ 83 h 115"/>
                <a:gd name="T20" fmla="*/ 81 w 231"/>
                <a:gd name="T21" fmla="*/ 77 h 115"/>
                <a:gd name="T22" fmla="*/ 84 w 231"/>
                <a:gd name="T23" fmla="*/ 71 h 115"/>
                <a:gd name="T24" fmla="*/ 94 w 231"/>
                <a:gd name="T25" fmla="*/ 55 h 115"/>
                <a:gd name="T26" fmla="*/ 109 w 231"/>
                <a:gd name="T27" fmla="*/ 40 h 115"/>
                <a:gd name="T28" fmla="*/ 115 w 231"/>
                <a:gd name="T29" fmla="*/ 37 h 115"/>
                <a:gd name="T30" fmla="*/ 130 w 231"/>
                <a:gd name="T31" fmla="*/ 31 h 115"/>
                <a:gd name="T32" fmla="*/ 142 w 231"/>
                <a:gd name="T33" fmla="*/ 24 h 115"/>
                <a:gd name="T34" fmla="*/ 154 w 231"/>
                <a:gd name="T35" fmla="*/ 21 h 115"/>
                <a:gd name="T36" fmla="*/ 164 w 231"/>
                <a:gd name="T37" fmla="*/ 18 h 115"/>
                <a:gd name="T38" fmla="*/ 175 w 231"/>
                <a:gd name="T39" fmla="*/ 21 h 115"/>
                <a:gd name="T40" fmla="*/ 190 w 231"/>
                <a:gd name="T41" fmla="*/ 24 h 115"/>
                <a:gd name="T42" fmla="*/ 205 w 231"/>
                <a:gd name="T43" fmla="*/ 31 h 115"/>
                <a:gd name="T44" fmla="*/ 215 w 231"/>
                <a:gd name="T45" fmla="*/ 37 h 115"/>
                <a:gd name="T46" fmla="*/ 218 w 231"/>
                <a:gd name="T47" fmla="*/ 43 h 115"/>
                <a:gd name="T48" fmla="*/ 230 w 231"/>
                <a:gd name="T49" fmla="*/ 12 h 115"/>
                <a:gd name="T50" fmla="*/ 221 w 231"/>
                <a:gd name="T51" fmla="*/ 9 h 115"/>
                <a:gd name="T52" fmla="*/ 209 w 231"/>
                <a:gd name="T53" fmla="*/ 3 h 115"/>
                <a:gd name="T54" fmla="*/ 194 w 231"/>
                <a:gd name="T55" fmla="*/ 0 h 115"/>
                <a:gd name="T56" fmla="*/ 179 w 231"/>
                <a:gd name="T57" fmla="*/ 0 h 115"/>
                <a:gd name="T58" fmla="*/ 167 w 231"/>
                <a:gd name="T59" fmla="*/ 0 h 115"/>
                <a:gd name="T60" fmla="*/ 154 w 231"/>
                <a:gd name="T61" fmla="*/ 3 h 115"/>
                <a:gd name="T62" fmla="*/ 139 w 231"/>
                <a:gd name="T63" fmla="*/ 9 h 115"/>
                <a:gd name="T64" fmla="*/ 130 w 231"/>
                <a:gd name="T65" fmla="*/ 12 h 115"/>
                <a:gd name="T66" fmla="*/ 124 w 231"/>
                <a:gd name="T67" fmla="*/ 18 h 115"/>
                <a:gd name="T68" fmla="*/ 109 w 231"/>
                <a:gd name="T69" fmla="*/ 31 h 115"/>
                <a:gd name="T70" fmla="*/ 97 w 231"/>
                <a:gd name="T71" fmla="*/ 43 h 115"/>
                <a:gd name="T72" fmla="*/ 88 w 231"/>
                <a:gd name="T73" fmla="*/ 55 h 115"/>
                <a:gd name="T74" fmla="*/ 79 w 231"/>
                <a:gd name="T75" fmla="*/ 68 h 115"/>
                <a:gd name="T76" fmla="*/ 73 w 231"/>
                <a:gd name="T77" fmla="*/ 73 h 115"/>
                <a:gd name="T78" fmla="*/ 61 w 231"/>
                <a:gd name="T79" fmla="*/ 83 h 115"/>
                <a:gd name="T80" fmla="*/ 51 w 231"/>
                <a:gd name="T81" fmla="*/ 86 h 115"/>
                <a:gd name="T82" fmla="*/ 43 w 231"/>
                <a:gd name="T83" fmla="*/ 89 h 115"/>
                <a:gd name="T84" fmla="*/ 33 w 231"/>
                <a:gd name="T85" fmla="*/ 89 h 115"/>
                <a:gd name="T86" fmla="*/ 24 w 231"/>
                <a:gd name="T87" fmla="*/ 89 h 115"/>
                <a:gd name="T88" fmla="*/ 18 w 231"/>
                <a:gd name="T89" fmla="*/ 86 h 115"/>
                <a:gd name="T90" fmla="*/ 6 w 231"/>
                <a:gd name="T91" fmla="*/ 80 h 115"/>
                <a:gd name="T92" fmla="*/ 0 w 231"/>
                <a:gd name="T93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02" name="Полилиния 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>
                <a:gd name="T0" fmla="*/ 233 w 234"/>
                <a:gd name="T1" fmla="*/ 3 h 115"/>
                <a:gd name="T2" fmla="*/ 223 w 234"/>
                <a:gd name="T3" fmla="*/ 0 h 115"/>
                <a:gd name="T4" fmla="*/ 214 w 234"/>
                <a:gd name="T5" fmla="*/ 0 h 115"/>
                <a:gd name="T6" fmla="*/ 202 w 234"/>
                <a:gd name="T7" fmla="*/ 0 h 115"/>
                <a:gd name="T8" fmla="*/ 193 w 234"/>
                <a:gd name="T9" fmla="*/ 0 h 115"/>
                <a:gd name="T10" fmla="*/ 183 w 234"/>
                <a:gd name="T11" fmla="*/ 3 h 115"/>
                <a:gd name="T12" fmla="*/ 172 w 234"/>
                <a:gd name="T13" fmla="*/ 10 h 115"/>
                <a:gd name="T14" fmla="*/ 168 w 234"/>
                <a:gd name="T15" fmla="*/ 13 h 115"/>
                <a:gd name="T16" fmla="*/ 159 w 234"/>
                <a:gd name="T17" fmla="*/ 21 h 115"/>
                <a:gd name="T18" fmla="*/ 153 w 234"/>
                <a:gd name="T19" fmla="*/ 31 h 115"/>
                <a:gd name="T20" fmla="*/ 150 w 234"/>
                <a:gd name="T21" fmla="*/ 37 h 115"/>
                <a:gd name="T22" fmla="*/ 147 w 234"/>
                <a:gd name="T23" fmla="*/ 43 h 115"/>
                <a:gd name="T24" fmla="*/ 138 w 234"/>
                <a:gd name="T25" fmla="*/ 59 h 115"/>
                <a:gd name="T26" fmla="*/ 122 w 234"/>
                <a:gd name="T27" fmla="*/ 71 h 115"/>
                <a:gd name="T28" fmla="*/ 114 w 234"/>
                <a:gd name="T29" fmla="*/ 77 h 115"/>
                <a:gd name="T30" fmla="*/ 101 w 234"/>
                <a:gd name="T31" fmla="*/ 83 h 115"/>
                <a:gd name="T32" fmla="*/ 86 w 234"/>
                <a:gd name="T33" fmla="*/ 90 h 115"/>
                <a:gd name="T34" fmla="*/ 76 w 234"/>
                <a:gd name="T35" fmla="*/ 93 h 115"/>
                <a:gd name="T36" fmla="*/ 65 w 234"/>
                <a:gd name="T37" fmla="*/ 93 h 115"/>
                <a:gd name="T38" fmla="*/ 55 w 234"/>
                <a:gd name="T39" fmla="*/ 93 h 115"/>
                <a:gd name="T40" fmla="*/ 40 w 234"/>
                <a:gd name="T41" fmla="*/ 87 h 115"/>
                <a:gd name="T42" fmla="*/ 25 w 234"/>
                <a:gd name="T43" fmla="*/ 83 h 115"/>
                <a:gd name="T44" fmla="*/ 15 w 234"/>
                <a:gd name="T45" fmla="*/ 74 h 115"/>
                <a:gd name="T46" fmla="*/ 10 w 234"/>
                <a:gd name="T47" fmla="*/ 68 h 115"/>
                <a:gd name="T48" fmla="*/ 0 w 234"/>
                <a:gd name="T49" fmla="*/ 99 h 115"/>
                <a:gd name="T50" fmla="*/ 10 w 234"/>
                <a:gd name="T51" fmla="*/ 105 h 115"/>
                <a:gd name="T52" fmla="*/ 22 w 234"/>
                <a:gd name="T53" fmla="*/ 111 h 115"/>
                <a:gd name="T54" fmla="*/ 34 w 234"/>
                <a:gd name="T55" fmla="*/ 111 h 115"/>
                <a:gd name="T56" fmla="*/ 50 w 234"/>
                <a:gd name="T57" fmla="*/ 114 h 115"/>
                <a:gd name="T58" fmla="*/ 61 w 234"/>
                <a:gd name="T59" fmla="*/ 114 h 115"/>
                <a:gd name="T60" fmla="*/ 74 w 234"/>
                <a:gd name="T61" fmla="*/ 111 h 115"/>
                <a:gd name="T62" fmla="*/ 89 w 234"/>
                <a:gd name="T63" fmla="*/ 105 h 115"/>
                <a:gd name="T64" fmla="*/ 101 w 234"/>
                <a:gd name="T65" fmla="*/ 99 h 115"/>
                <a:gd name="T66" fmla="*/ 107 w 234"/>
                <a:gd name="T67" fmla="*/ 96 h 115"/>
                <a:gd name="T68" fmla="*/ 119 w 234"/>
                <a:gd name="T69" fmla="*/ 83 h 115"/>
                <a:gd name="T70" fmla="*/ 132 w 234"/>
                <a:gd name="T71" fmla="*/ 71 h 115"/>
                <a:gd name="T72" fmla="*/ 144 w 234"/>
                <a:gd name="T73" fmla="*/ 56 h 115"/>
                <a:gd name="T74" fmla="*/ 153 w 234"/>
                <a:gd name="T75" fmla="*/ 46 h 115"/>
                <a:gd name="T76" fmla="*/ 159 w 234"/>
                <a:gd name="T77" fmla="*/ 37 h 115"/>
                <a:gd name="T78" fmla="*/ 172 w 234"/>
                <a:gd name="T79" fmla="*/ 31 h 115"/>
                <a:gd name="T80" fmla="*/ 180 w 234"/>
                <a:gd name="T81" fmla="*/ 25 h 115"/>
                <a:gd name="T82" fmla="*/ 190 w 234"/>
                <a:gd name="T83" fmla="*/ 21 h 115"/>
                <a:gd name="T84" fmla="*/ 199 w 234"/>
                <a:gd name="T85" fmla="*/ 21 h 115"/>
                <a:gd name="T86" fmla="*/ 208 w 234"/>
                <a:gd name="T87" fmla="*/ 25 h 115"/>
                <a:gd name="T88" fmla="*/ 214 w 234"/>
                <a:gd name="T89" fmla="*/ 25 h 115"/>
                <a:gd name="T90" fmla="*/ 226 w 234"/>
                <a:gd name="T91" fmla="*/ 34 h 115"/>
                <a:gd name="T92" fmla="*/ 233 w 234"/>
                <a:gd name="T93" fmla="*/ 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03" name="Полилиния 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>
                <a:gd name="T0" fmla="*/ 50 w 102"/>
                <a:gd name="T1" fmla="*/ 3 h 307"/>
                <a:gd name="T2" fmla="*/ 47 w 102"/>
                <a:gd name="T3" fmla="*/ 13 h 307"/>
                <a:gd name="T4" fmla="*/ 44 w 102"/>
                <a:gd name="T5" fmla="*/ 16 h 307"/>
                <a:gd name="T6" fmla="*/ 44 w 102"/>
                <a:gd name="T7" fmla="*/ 23 h 307"/>
                <a:gd name="T8" fmla="*/ 39 w 102"/>
                <a:gd name="T9" fmla="*/ 39 h 307"/>
                <a:gd name="T10" fmla="*/ 30 w 102"/>
                <a:gd name="T11" fmla="*/ 61 h 307"/>
                <a:gd name="T12" fmla="*/ 27 w 102"/>
                <a:gd name="T13" fmla="*/ 78 h 307"/>
                <a:gd name="T14" fmla="*/ 20 w 102"/>
                <a:gd name="T15" fmla="*/ 94 h 307"/>
                <a:gd name="T16" fmla="*/ 20 w 102"/>
                <a:gd name="T17" fmla="*/ 107 h 307"/>
                <a:gd name="T18" fmla="*/ 20 w 102"/>
                <a:gd name="T19" fmla="*/ 120 h 307"/>
                <a:gd name="T20" fmla="*/ 24 w 102"/>
                <a:gd name="T21" fmla="*/ 129 h 307"/>
                <a:gd name="T22" fmla="*/ 27 w 102"/>
                <a:gd name="T23" fmla="*/ 136 h 307"/>
                <a:gd name="T24" fmla="*/ 35 w 102"/>
                <a:gd name="T25" fmla="*/ 148 h 307"/>
                <a:gd name="T26" fmla="*/ 47 w 102"/>
                <a:gd name="T27" fmla="*/ 161 h 307"/>
                <a:gd name="T28" fmla="*/ 57 w 102"/>
                <a:gd name="T29" fmla="*/ 174 h 307"/>
                <a:gd name="T30" fmla="*/ 77 w 102"/>
                <a:gd name="T31" fmla="*/ 196 h 307"/>
                <a:gd name="T32" fmla="*/ 89 w 102"/>
                <a:gd name="T33" fmla="*/ 216 h 307"/>
                <a:gd name="T34" fmla="*/ 95 w 102"/>
                <a:gd name="T35" fmla="*/ 225 h 307"/>
                <a:gd name="T36" fmla="*/ 98 w 102"/>
                <a:gd name="T37" fmla="*/ 236 h 307"/>
                <a:gd name="T38" fmla="*/ 101 w 102"/>
                <a:gd name="T39" fmla="*/ 252 h 307"/>
                <a:gd name="T40" fmla="*/ 101 w 102"/>
                <a:gd name="T41" fmla="*/ 265 h 307"/>
                <a:gd name="T42" fmla="*/ 101 w 102"/>
                <a:gd name="T43" fmla="*/ 274 h 307"/>
                <a:gd name="T44" fmla="*/ 95 w 102"/>
                <a:gd name="T45" fmla="*/ 293 h 307"/>
                <a:gd name="T46" fmla="*/ 92 w 102"/>
                <a:gd name="T47" fmla="*/ 306 h 307"/>
                <a:gd name="T48" fmla="*/ 69 w 102"/>
                <a:gd name="T49" fmla="*/ 287 h 307"/>
                <a:gd name="T50" fmla="*/ 74 w 102"/>
                <a:gd name="T51" fmla="*/ 274 h 307"/>
                <a:gd name="T52" fmla="*/ 77 w 102"/>
                <a:gd name="T53" fmla="*/ 261 h 307"/>
                <a:gd name="T54" fmla="*/ 80 w 102"/>
                <a:gd name="T55" fmla="*/ 249 h 307"/>
                <a:gd name="T56" fmla="*/ 83 w 102"/>
                <a:gd name="T57" fmla="*/ 236 h 307"/>
                <a:gd name="T58" fmla="*/ 80 w 102"/>
                <a:gd name="T59" fmla="*/ 222 h 307"/>
                <a:gd name="T60" fmla="*/ 77 w 102"/>
                <a:gd name="T61" fmla="*/ 209 h 307"/>
                <a:gd name="T62" fmla="*/ 71 w 102"/>
                <a:gd name="T63" fmla="*/ 196 h 307"/>
                <a:gd name="T64" fmla="*/ 65 w 102"/>
                <a:gd name="T65" fmla="*/ 190 h 307"/>
                <a:gd name="T66" fmla="*/ 54 w 102"/>
                <a:gd name="T67" fmla="*/ 180 h 307"/>
                <a:gd name="T68" fmla="*/ 42 w 102"/>
                <a:gd name="T69" fmla="*/ 168 h 307"/>
                <a:gd name="T70" fmla="*/ 30 w 102"/>
                <a:gd name="T71" fmla="*/ 155 h 307"/>
                <a:gd name="T72" fmla="*/ 20 w 102"/>
                <a:gd name="T73" fmla="*/ 142 h 307"/>
                <a:gd name="T74" fmla="*/ 12 w 102"/>
                <a:gd name="T75" fmla="*/ 123 h 307"/>
                <a:gd name="T76" fmla="*/ 3 w 102"/>
                <a:gd name="T77" fmla="*/ 110 h 307"/>
                <a:gd name="T78" fmla="*/ 0 w 102"/>
                <a:gd name="T79" fmla="*/ 100 h 307"/>
                <a:gd name="T80" fmla="*/ 0 w 102"/>
                <a:gd name="T81" fmla="*/ 84 h 307"/>
                <a:gd name="T82" fmla="*/ 0 w 102"/>
                <a:gd name="T83" fmla="*/ 61 h 307"/>
                <a:gd name="T84" fmla="*/ 0 w 102"/>
                <a:gd name="T85" fmla="*/ 48 h 307"/>
                <a:gd name="T86" fmla="*/ 3 w 102"/>
                <a:gd name="T87" fmla="*/ 32 h 307"/>
                <a:gd name="T88" fmla="*/ 6 w 102"/>
                <a:gd name="T89" fmla="*/ 19 h 307"/>
                <a:gd name="T90" fmla="*/ 6 w 102"/>
                <a:gd name="T91" fmla="*/ 10 h 307"/>
                <a:gd name="T92" fmla="*/ 12 w 102"/>
                <a:gd name="T93" fmla="*/ 0 h 307"/>
                <a:gd name="T94" fmla="*/ 50 w 102"/>
                <a:gd name="T95" fmla="*/ 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04" name="Полилиния 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>
                <a:gd name="T0" fmla="*/ 51 w 102"/>
                <a:gd name="T1" fmla="*/ 6 h 312"/>
                <a:gd name="T2" fmla="*/ 47 w 102"/>
                <a:gd name="T3" fmla="*/ 16 h 312"/>
                <a:gd name="T4" fmla="*/ 44 w 102"/>
                <a:gd name="T5" fmla="*/ 19 h 312"/>
                <a:gd name="T6" fmla="*/ 44 w 102"/>
                <a:gd name="T7" fmla="*/ 26 h 312"/>
                <a:gd name="T8" fmla="*/ 39 w 102"/>
                <a:gd name="T9" fmla="*/ 43 h 312"/>
                <a:gd name="T10" fmla="*/ 30 w 102"/>
                <a:gd name="T11" fmla="*/ 65 h 312"/>
                <a:gd name="T12" fmla="*/ 24 w 102"/>
                <a:gd name="T13" fmla="*/ 81 h 312"/>
                <a:gd name="T14" fmla="*/ 21 w 102"/>
                <a:gd name="T15" fmla="*/ 97 h 312"/>
                <a:gd name="T16" fmla="*/ 21 w 102"/>
                <a:gd name="T17" fmla="*/ 110 h 312"/>
                <a:gd name="T18" fmla="*/ 21 w 102"/>
                <a:gd name="T19" fmla="*/ 120 h 312"/>
                <a:gd name="T20" fmla="*/ 24 w 102"/>
                <a:gd name="T21" fmla="*/ 133 h 312"/>
                <a:gd name="T22" fmla="*/ 27 w 102"/>
                <a:gd name="T23" fmla="*/ 140 h 312"/>
                <a:gd name="T24" fmla="*/ 36 w 102"/>
                <a:gd name="T25" fmla="*/ 152 h 312"/>
                <a:gd name="T26" fmla="*/ 44 w 102"/>
                <a:gd name="T27" fmla="*/ 165 h 312"/>
                <a:gd name="T28" fmla="*/ 57 w 102"/>
                <a:gd name="T29" fmla="*/ 178 h 312"/>
                <a:gd name="T30" fmla="*/ 77 w 102"/>
                <a:gd name="T31" fmla="*/ 201 h 312"/>
                <a:gd name="T32" fmla="*/ 89 w 102"/>
                <a:gd name="T33" fmla="*/ 221 h 312"/>
                <a:gd name="T34" fmla="*/ 95 w 102"/>
                <a:gd name="T35" fmla="*/ 230 h 312"/>
                <a:gd name="T36" fmla="*/ 98 w 102"/>
                <a:gd name="T37" fmla="*/ 240 h 312"/>
                <a:gd name="T38" fmla="*/ 101 w 102"/>
                <a:gd name="T39" fmla="*/ 256 h 312"/>
                <a:gd name="T40" fmla="*/ 101 w 102"/>
                <a:gd name="T41" fmla="*/ 269 h 312"/>
                <a:gd name="T42" fmla="*/ 98 w 102"/>
                <a:gd name="T43" fmla="*/ 279 h 312"/>
                <a:gd name="T44" fmla="*/ 95 w 102"/>
                <a:gd name="T45" fmla="*/ 298 h 312"/>
                <a:gd name="T46" fmla="*/ 89 w 102"/>
                <a:gd name="T47" fmla="*/ 311 h 312"/>
                <a:gd name="T48" fmla="*/ 69 w 102"/>
                <a:gd name="T49" fmla="*/ 292 h 312"/>
                <a:gd name="T50" fmla="*/ 74 w 102"/>
                <a:gd name="T51" fmla="*/ 279 h 312"/>
                <a:gd name="T52" fmla="*/ 77 w 102"/>
                <a:gd name="T53" fmla="*/ 265 h 312"/>
                <a:gd name="T54" fmla="*/ 81 w 102"/>
                <a:gd name="T55" fmla="*/ 253 h 312"/>
                <a:gd name="T56" fmla="*/ 81 w 102"/>
                <a:gd name="T57" fmla="*/ 240 h 312"/>
                <a:gd name="T58" fmla="*/ 81 w 102"/>
                <a:gd name="T59" fmla="*/ 227 h 312"/>
                <a:gd name="T60" fmla="*/ 74 w 102"/>
                <a:gd name="T61" fmla="*/ 211 h 312"/>
                <a:gd name="T62" fmla="*/ 71 w 102"/>
                <a:gd name="T63" fmla="*/ 201 h 312"/>
                <a:gd name="T64" fmla="*/ 66 w 102"/>
                <a:gd name="T65" fmla="*/ 195 h 312"/>
                <a:gd name="T66" fmla="*/ 54 w 102"/>
                <a:gd name="T67" fmla="*/ 184 h 312"/>
                <a:gd name="T68" fmla="*/ 39 w 102"/>
                <a:gd name="T69" fmla="*/ 168 h 312"/>
                <a:gd name="T70" fmla="*/ 27 w 102"/>
                <a:gd name="T71" fmla="*/ 156 h 312"/>
                <a:gd name="T72" fmla="*/ 21 w 102"/>
                <a:gd name="T73" fmla="*/ 146 h 312"/>
                <a:gd name="T74" fmla="*/ 12 w 102"/>
                <a:gd name="T75" fmla="*/ 127 h 312"/>
                <a:gd name="T76" fmla="*/ 3 w 102"/>
                <a:gd name="T77" fmla="*/ 113 h 312"/>
                <a:gd name="T78" fmla="*/ 0 w 102"/>
                <a:gd name="T79" fmla="*/ 103 h 312"/>
                <a:gd name="T80" fmla="*/ 0 w 102"/>
                <a:gd name="T81" fmla="*/ 84 h 312"/>
                <a:gd name="T82" fmla="*/ 0 w 102"/>
                <a:gd name="T83" fmla="*/ 65 h 312"/>
                <a:gd name="T84" fmla="*/ 0 w 102"/>
                <a:gd name="T85" fmla="*/ 52 h 312"/>
                <a:gd name="T86" fmla="*/ 3 w 102"/>
                <a:gd name="T87" fmla="*/ 35 h 312"/>
                <a:gd name="T88" fmla="*/ 6 w 102"/>
                <a:gd name="T89" fmla="*/ 22 h 312"/>
                <a:gd name="T90" fmla="*/ 6 w 102"/>
                <a:gd name="T91" fmla="*/ 10 h 312"/>
                <a:gd name="T92" fmla="*/ 12 w 102"/>
                <a:gd name="T93" fmla="*/ 0 h 312"/>
                <a:gd name="T94" fmla="*/ 51 w 102"/>
                <a:gd name="T95" fmla="*/ 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05" name="Полилиния 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>
                <a:gd name="T0" fmla="*/ 52 w 103"/>
                <a:gd name="T1" fmla="*/ 7 h 313"/>
                <a:gd name="T2" fmla="*/ 46 w 103"/>
                <a:gd name="T3" fmla="*/ 16 h 313"/>
                <a:gd name="T4" fmla="*/ 44 w 103"/>
                <a:gd name="T5" fmla="*/ 26 h 313"/>
                <a:gd name="T6" fmla="*/ 37 w 103"/>
                <a:gd name="T7" fmla="*/ 43 h 313"/>
                <a:gd name="T8" fmla="*/ 29 w 103"/>
                <a:gd name="T9" fmla="*/ 65 h 313"/>
                <a:gd name="T10" fmla="*/ 26 w 103"/>
                <a:gd name="T11" fmla="*/ 78 h 313"/>
                <a:gd name="T12" fmla="*/ 23 w 103"/>
                <a:gd name="T13" fmla="*/ 97 h 313"/>
                <a:gd name="T14" fmla="*/ 23 w 103"/>
                <a:gd name="T15" fmla="*/ 110 h 313"/>
                <a:gd name="T16" fmla="*/ 23 w 103"/>
                <a:gd name="T17" fmla="*/ 121 h 313"/>
                <a:gd name="T18" fmla="*/ 23 w 103"/>
                <a:gd name="T19" fmla="*/ 134 h 313"/>
                <a:gd name="T20" fmla="*/ 29 w 103"/>
                <a:gd name="T21" fmla="*/ 140 h 313"/>
                <a:gd name="T22" fmla="*/ 37 w 103"/>
                <a:gd name="T23" fmla="*/ 153 h 313"/>
                <a:gd name="T24" fmla="*/ 46 w 103"/>
                <a:gd name="T25" fmla="*/ 166 h 313"/>
                <a:gd name="T26" fmla="*/ 58 w 103"/>
                <a:gd name="T27" fmla="*/ 178 h 313"/>
                <a:gd name="T28" fmla="*/ 78 w 103"/>
                <a:gd name="T29" fmla="*/ 202 h 313"/>
                <a:gd name="T30" fmla="*/ 90 w 103"/>
                <a:gd name="T31" fmla="*/ 218 h 313"/>
                <a:gd name="T32" fmla="*/ 96 w 103"/>
                <a:gd name="T33" fmla="*/ 231 h 313"/>
                <a:gd name="T34" fmla="*/ 98 w 103"/>
                <a:gd name="T35" fmla="*/ 240 h 313"/>
                <a:gd name="T36" fmla="*/ 98 w 103"/>
                <a:gd name="T37" fmla="*/ 256 h 313"/>
                <a:gd name="T38" fmla="*/ 102 w 103"/>
                <a:gd name="T39" fmla="*/ 266 h 313"/>
                <a:gd name="T40" fmla="*/ 98 w 103"/>
                <a:gd name="T41" fmla="*/ 280 h 313"/>
                <a:gd name="T42" fmla="*/ 96 w 103"/>
                <a:gd name="T43" fmla="*/ 299 h 313"/>
                <a:gd name="T44" fmla="*/ 90 w 103"/>
                <a:gd name="T45" fmla="*/ 312 h 313"/>
                <a:gd name="T46" fmla="*/ 69 w 103"/>
                <a:gd name="T47" fmla="*/ 292 h 313"/>
                <a:gd name="T48" fmla="*/ 76 w 103"/>
                <a:gd name="T49" fmla="*/ 280 h 313"/>
                <a:gd name="T50" fmla="*/ 78 w 103"/>
                <a:gd name="T51" fmla="*/ 266 h 313"/>
                <a:gd name="T52" fmla="*/ 81 w 103"/>
                <a:gd name="T53" fmla="*/ 253 h 313"/>
                <a:gd name="T54" fmla="*/ 81 w 103"/>
                <a:gd name="T55" fmla="*/ 240 h 313"/>
                <a:gd name="T56" fmla="*/ 81 w 103"/>
                <a:gd name="T57" fmla="*/ 227 h 313"/>
                <a:gd name="T58" fmla="*/ 76 w 103"/>
                <a:gd name="T59" fmla="*/ 211 h 313"/>
                <a:gd name="T60" fmla="*/ 73 w 103"/>
                <a:gd name="T61" fmla="*/ 202 h 313"/>
                <a:gd name="T62" fmla="*/ 64 w 103"/>
                <a:gd name="T63" fmla="*/ 194 h 313"/>
                <a:gd name="T64" fmla="*/ 55 w 103"/>
                <a:gd name="T65" fmla="*/ 185 h 313"/>
                <a:gd name="T66" fmla="*/ 40 w 103"/>
                <a:gd name="T67" fmla="*/ 169 h 313"/>
                <a:gd name="T68" fmla="*/ 29 w 103"/>
                <a:gd name="T69" fmla="*/ 156 h 313"/>
                <a:gd name="T70" fmla="*/ 23 w 103"/>
                <a:gd name="T71" fmla="*/ 146 h 313"/>
                <a:gd name="T72" fmla="*/ 11 w 103"/>
                <a:gd name="T73" fmla="*/ 127 h 313"/>
                <a:gd name="T74" fmla="*/ 5 w 103"/>
                <a:gd name="T75" fmla="*/ 110 h 313"/>
                <a:gd name="T76" fmla="*/ 3 w 103"/>
                <a:gd name="T77" fmla="*/ 104 h 313"/>
                <a:gd name="T78" fmla="*/ 0 w 103"/>
                <a:gd name="T79" fmla="*/ 85 h 313"/>
                <a:gd name="T80" fmla="*/ 0 w 103"/>
                <a:gd name="T81" fmla="*/ 65 h 313"/>
                <a:gd name="T82" fmla="*/ 3 w 103"/>
                <a:gd name="T83" fmla="*/ 49 h 313"/>
                <a:gd name="T84" fmla="*/ 3 w 103"/>
                <a:gd name="T85" fmla="*/ 36 h 313"/>
                <a:gd name="T86" fmla="*/ 5 w 103"/>
                <a:gd name="T87" fmla="*/ 23 h 313"/>
                <a:gd name="T88" fmla="*/ 8 w 103"/>
                <a:gd name="T89" fmla="*/ 10 h 313"/>
                <a:gd name="T90" fmla="*/ 11 w 103"/>
                <a:gd name="T91" fmla="*/ 0 h 313"/>
                <a:gd name="T92" fmla="*/ 52 w 103"/>
                <a:gd name="T93" fmla="*/ 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06" name="Полилиния 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07" name="Полилиния 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>
                <a:gd name="T0" fmla="*/ 52 w 102"/>
                <a:gd name="T1" fmla="*/ 7 h 312"/>
                <a:gd name="T2" fmla="*/ 50 w 102"/>
                <a:gd name="T3" fmla="*/ 16 h 312"/>
                <a:gd name="T4" fmla="*/ 46 w 102"/>
                <a:gd name="T5" fmla="*/ 16 h 312"/>
                <a:gd name="T6" fmla="*/ 46 w 102"/>
                <a:gd name="T7" fmla="*/ 26 h 312"/>
                <a:gd name="T8" fmla="*/ 38 w 102"/>
                <a:gd name="T9" fmla="*/ 43 h 312"/>
                <a:gd name="T10" fmla="*/ 32 w 102"/>
                <a:gd name="T11" fmla="*/ 65 h 312"/>
                <a:gd name="T12" fmla="*/ 26 w 102"/>
                <a:gd name="T13" fmla="*/ 78 h 312"/>
                <a:gd name="T14" fmla="*/ 23 w 102"/>
                <a:gd name="T15" fmla="*/ 97 h 312"/>
                <a:gd name="T16" fmla="*/ 23 w 102"/>
                <a:gd name="T17" fmla="*/ 110 h 312"/>
                <a:gd name="T18" fmla="*/ 23 w 102"/>
                <a:gd name="T19" fmla="*/ 121 h 312"/>
                <a:gd name="T20" fmla="*/ 26 w 102"/>
                <a:gd name="T21" fmla="*/ 130 h 312"/>
                <a:gd name="T22" fmla="*/ 29 w 102"/>
                <a:gd name="T23" fmla="*/ 140 h 312"/>
                <a:gd name="T24" fmla="*/ 38 w 102"/>
                <a:gd name="T25" fmla="*/ 153 h 312"/>
                <a:gd name="T26" fmla="*/ 46 w 102"/>
                <a:gd name="T27" fmla="*/ 162 h 312"/>
                <a:gd name="T28" fmla="*/ 58 w 102"/>
                <a:gd name="T29" fmla="*/ 178 h 312"/>
                <a:gd name="T30" fmla="*/ 78 w 102"/>
                <a:gd name="T31" fmla="*/ 202 h 312"/>
                <a:gd name="T32" fmla="*/ 89 w 102"/>
                <a:gd name="T33" fmla="*/ 218 h 312"/>
                <a:gd name="T34" fmla="*/ 96 w 102"/>
                <a:gd name="T35" fmla="*/ 227 h 312"/>
                <a:gd name="T36" fmla="*/ 98 w 102"/>
                <a:gd name="T37" fmla="*/ 240 h 312"/>
                <a:gd name="T38" fmla="*/ 101 w 102"/>
                <a:gd name="T39" fmla="*/ 253 h 312"/>
                <a:gd name="T40" fmla="*/ 101 w 102"/>
                <a:gd name="T41" fmla="*/ 269 h 312"/>
                <a:gd name="T42" fmla="*/ 98 w 102"/>
                <a:gd name="T43" fmla="*/ 279 h 312"/>
                <a:gd name="T44" fmla="*/ 96 w 102"/>
                <a:gd name="T45" fmla="*/ 295 h 312"/>
                <a:gd name="T46" fmla="*/ 89 w 102"/>
                <a:gd name="T47" fmla="*/ 311 h 312"/>
                <a:gd name="T48" fmla="*/ 69 w 102"/>
                <a:gd name="T49" fmla="*/ 292 h 312"/>
                <a:gd name="T50" fmla="*/ 75 w 102"/>
                <a:gd name="T51" fmla="*/ 279 h 312"/>
                <a:gd name="T52" fmla="*/ 78 w 102"/>
                <a:gd name="T53" fmla="*/ 266 h 312"/>
                <a:gd name="T54" fmla="*/ 81 w 102"/>
                <a:gd name="T55" fmla="*/ 253 h 312"/>
                <a:gd name="T56" fmla="*/ 81 w 102"/>
                <a:gd name="T57" fmla="*/ 237 h 312"/>
                <a:gd name="T58" fmla="*/ 81 w 102"/>
                <a:gd name="T59" fmla="*/ 227 h 312"/>
                <a:gd name="T60" fmla="*/ 75 w 102"/>
                <a:gd name="T61" fmla="*/ 211 h 312"/>
                <a:gd name="T62" fmla="*/ 72 w 102"/>
                <a:gd name="T63" fmla="*/ 202 h 312"/>
                <a:gd name="T64" fmla="*/ 67 w 102"/>
                <a:gd name="T65" fmla="*/ 191 h 312"/>
                <a:gd name="T66" fmla="*/ 55 w 102"/>
                <a:gd name="T67" fmla="*/ 181 h 312"/>
                <a:gd name="T68" fmla="*/ 41 w 102"/>
                <a:gd name="T69" fmla="*/ 169 h 312"/>
                <a:gd name="T70" fmla="*/ 29 w 102"/>
                <a:gd name="T71" fmla="*/ 156 h 312"/>
                <a:gd name="T72" fmla="*/ 23 w 102"/>
                <a:gd name="T73" fmla="*/ 146 h 312"/>
                <a:gd name="T74" fmla="*/ 14 w 102"/>
                <a:gd name="T75" fmla="*/ 127 h 312"/>
                <a:gd name="T76" fmla="*/ 6 w 102"/>
                <a:gd name="T77" fmla="*/ 110 h 312"/>
                <a:gd name="T78" fmla="*/ 3 w 102"/>
                <a:gd name="T79" fmla="*/ 104 h 312"/>
                <a:gd name="T80" fmla="*/ 0 w 102"/>
                <a:gd name="T81" fmla="*/ 84 h 312"/>
                <a:gd name="T82" fmla="*/ 0 w 102"/>
                <a:gd name="T83" fmla="*/ 62 h 312"/>
                <a:gd name="T84" fmla="*/ 3 w 102"/>
                <a:gd name="T85" fmla="*/ 49 h 312"/>
                <a:gd name="T86" fmla="*/ 6 w 102"/>
                <a:gd name="T87" fmla="*/ 35 h 312"/>
                <a:gd name="T88" fmla="*/ 6 w 102"/>
                <a:gd name="T89" fmla="*/ 23 h 312"/>
                <a:gd name="T90" fmla="*/ 9 w 102"/>
                <a:gd name="T91" fmla="*/ 10 h 312"/>
                <a:gd name="T92" fmla="*/ 14 w 102"/>
                <a:gd name="T93" fmla="*/ 0 h 312"/>
                <a:gd name="T94" fmla="*/ 52 w 102"/>
                <a:gd name="T95" fmla="*/ 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08" name="Полилиния 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>
                <a:gd name="T0" fmla="*/ 16 w 58"/>
                <a:gd name="T1" fmla="*/ 101 h 102"/>
                <a:gd name="T2" fmla="*/ 0 w 58"/>
                <a:gd name="T3" fmla="*/ 0 h 102"/>
                <a:gd name="T4" fmla="*/ 57 w 58"/>
                <a:gd name="T5" fmla="*/ 52 h 102"/>
                <a:gd name="T6" fmla="*/ 16 w 58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09" name="Полилиния 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>
                <a:gd name="T0" fmla="*/ 14 w 56"/>
                <a:gd name="T1" fmla="*/ 101 h 102"/>
                <a:gd name="T2" fmla="*/ 0 w 56"/>
                <a:gd name="T3" fmla="*/ 0 h 102"/>
                <a:gd name="T4" fmla="*/ 55 w 56"/>
                <a:gd name="T5" fmla="*/ 51 h 102"/>
                <a:gd name="T6" fmla="*/ 14 w 56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10" name="Полилиния 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>
                <a:gd name="T0" fmla="*/ 16 w 59"/>
                <a:gd name="T1" fmla="*/ 100 h 101"/>
                <a:gd name="T2" fmla="*/ 0 w 59"/>
                <a:gd name="T3" fmla="*/ 0 h 101"/>
                <a:gd name="T4" fmla="*/ 58 w 59"/>
                <a:gd name="T5" fmla="*/ 51 h 101"/>
                <a:gd name="T6" fmla="*/ 16 w 59"/>
                <a:gd name="T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11" name="Полилиния 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>
                <a:gd name="T0" fmla="*/ 30 w 53"/>
                <a:gd name="T1" fmla="*/ 0 h 68"/>
                <a:gd name="T2" fmla="*/ 0 w 53"/>
                <a:gd name="T3" fmla="*/ 18 h 68"/>
                <a:gd name="T4" fmla="*/ 14 w 53"/>
                <a:gd name="T5" fmla="*/ 67 h 68"/>
                <a:gd name="T6" fmla="*/ 52 w 53"/>
                <a:gd name="T7" fmla="*/ 42 h 68"/>
                <a:gd name="T8" fmla="*/ 30 w 5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12" name="Полилиния 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>
                <a:gd name="T0" fmla="*/ 30 w 55"/>
                <a:gd name="T1" fmla="*/ 0 h 66"/>
                <a:gd name="T2" fmla="*/ 0 w 55"/>
                <a:gd name="T3" fmla="*/ 18 h 66"/>
                <a:gd name="T4" fmla="*/ 16 w 55"/>
                <a:gd name="T5" fmla="*/ 65 h 66"/>
                <a:gd name="T6" fmla="*/ 54 w 55"/>
                <a:gd name="T7" fmla="*/ 42 h 66"/>
                <a:gd name="T8" fmla="*/ 3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13" name="Полилиния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>
                <a:gd name="T0" fmla="*/ 31 w 57"/>
                <a:gd name="T1" fmla="*/ 0 h 69"/>
                <a:gd name="T2" fmla="*/ 0 w 57"/>
                <a:gd name="T3" fmla="*/ 21 h 69"/>
                <a:gd name="T4" fmla="*/ 17 w 57"/>
                <a:gd name="T5" fmla="*/ 68 h 69"/>
                <a:gd name="T6" fmla="*/ 56 w 57"/>
                <a:gd name="T7" fmla="*/ 44 h 69"/>
                <a:gd name="T8" fmla="*/ 31 w 5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14" name="Полилиния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>
                <a:gd name="T0" fmla="*/ 31 w 58"/>
                <a:gd name="T1" fmla="*/ 0 h 65"/>
                <a:gd name="T2" fmla="*/ 0 w 58"/>
                <a:gd name="T3" fmla="*/ 17 h 65"/>
                <a:gd name="T4" fmla="*/ 17 w 58"/>
                <a:gd name="T5" fmla="*/ 64 h 65"/>
                <a:gd name="T6" fmla="*/ 57 w 58"/>
                <a:gd name="T7" fmla="*/ 41 h 65"/>
                <a:gd name="T8" fmla="*/ 31 w 5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15" name="Полилиния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>
                <a:gd name="T0" fmla="*/ 17 w 60"/>
                <a:gd name="T1" fmla="*/ 101 h 102"/>
                <a:gd name="T2" fmla="*/ 0 w 60"/>
                <a:gd name="T3" fmla="*/ 0 h 102"/>
                <a:gd name="T4" fmla="*/ 59 w 60"/>
                <a:gd name="T5" fmla="*/ 52 h 102"/>
                <a:gd name="T6" fmla="*/ 17 w 60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16" name="Полилиния 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>
                <a:gd name="T0" fmla="*/ 17 w 59"/>
                <a:gd name="T1" fmla="*/ 104 h 105"/>
                <a:gd name="T2" fmla="*/ 0 w 59"/>
                <a:gd name="T3" fmla="*/ 0 h 105"/>
                <a:gd name="T4" fmla="*/ 58 w 59"/>
                <a:gd name="T5" fmla="*/ 54 h 105"/>
                <a:gd name="T6" fmla="*/ 17 w 59"/>
                <a:gd name="T7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17" name="Полилиния 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18" name="Прямоугольник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ru-RU" dirty="0"/>
            </a:p>
          </p:txBody>
        </p:sp>
        <p:sp>
          <p:nvSpPr>
            <p:cNvPr id="2119" name="Полилиния 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>
                <a:gd name="T0" fmla="*/ 49 w 99"/>
                <a:gd name="T1" fmla="*/ 304 h 311"/>
                <a:gd name="T2" fmla="*/ 52 w 99"/>
                <a:gd name="T3" fmla="*/ 294 h 311"/>
                <a:gd name="T4" fmla="*/ 55 w 99"/>
                <a:gd name="T5" fmla="*/ 288 h 311"/>
                <a:gd name="T6" fmla="*/ 60 w 99"/>
                <a:gd name="T7" fmla="*/ 272 h 311"/>
                <a:gd name="T8" fmla="*/ 69 w 99"/>
                <a:gd name="T9" fmla="*/ 245 h 311"/>
                <a:gd name="T10" fmla="*/ 72 w 99"/>
                <a:gd name="T11" fmla="*/ 232 h 311"/>
                <a:gd name="T12" fmla="*/ 75 w 99"/>
                <a:gd name="T13" fmla="*/ 213 h 311"/>
                <a:gd name="T14" fmla="*/ 75 w 99"/>
                <a:gd name="T15" fmla="*/ 203 h 311"/>
                <a:gd name="T16" fmla="*/ 75 w 99"/>
                <a:gd name="T17" fmla="*/ 191 h 311"/>
                <a:gd name="T18" fmla="*/ 75 w 99"/>
                <a:gd name="T19" fmla="*/ 181 h 311"/>
                <a:gd name="T20" fmla="*/ 69 w 99"/>
                <a:gd name="T21" fmla="*/ 171 h 311"/>
                <a:gd name="T22" fmla="*/ 64 w 99"/>
                <a:gd name="T23" fmla="*/ 162 h 311"/>
                <a:gd name="T24" fmla="*/ 52 w 99"/>
                <a:gd name="T25" fmla="*/ 148 h 311"/>
                <a:gd name="T26" fmla="*/ 40 w 99"/>
                <a:gd name="T27" fmla="*/ 135 h 311"/>
                <a:gd name="T28" fmla="*/ 23 w 99"/>
                <a:gd name="T29" fmla="*/ 110 h 311"/>
                <a:gd name="T30" fmla="*/ 9 w 99"/>
                <a:gd name="T31" fmla="*/ 94 h 311"/>
                <a:gd name="T32" fmla="*/ 3 w 99"/>
                <a:gd name="T33" fmla="*/ 84 h 311"/>
                <a:gd name="T34" fmla="*/ 0 w 99"/>
                <a:gd name="T35" fmla="*/ 74 h 311"/>
                <a:gd name="T36" fmla="*/ 0 w 99"/>
                <a:gd name="T37" fmla="*/ 58 h 311"/>
                <a:gd name="T38" fmla="*/ 0 w 99"/>
                <a:gd name="T39" fmla="*/ 45 h 311"/>
                <a:gd name="T40" fmla="*/ 0 w 99"/>
                <a:gd name="T41" fmla="*/ 32 h 311"/>
                <a:gd name="T42" fmla="*/ 6 w 99"/>
                <a:gd name="T43" fmla="*/ 16 h 311"/>
                <a:gd name="T44" fmla="*/ 9 w 99"/>
                <a:gd name="T45" fmla="*/ 0 h 311"/>
                <a:gd name="T46" fmla="*/ 29 w 99"/>
                <a:gd name="T47" fmla="*/ 22 h 311"/>
                <a:gd name="T48" fmla="*/ 26 w 99"/>
                <a:gd name="T49" fmla="*/ 32 h 311"/>
                <a:gd name="T50" fmla="*/ 21 w 99"/>
                <a:gd name="T51" fmla="*/ 48 h 311"/>
                <a:gd name="T52" fmla="*/ 17 w 99"/>
                <a:gd name="T53" fmla="*/ 62 h 311"/>
                <a:gd name="T54" fmla="*/ 17 w 99"/>
                <a:gd name="T55" fmla="*/ 74 h 311"/>
                <a:gd name="T56" fmla="*/ 17 w 99"/>
                <a:gd name="T57" fmla="*/ 84 h 311"/>
                <a:gd name="T58" fmla="*/ 23 w 99"/>
                <a:gd name="T59" fmla="*/ 100 h 311"/>
                <a:gd name="T60" fmla="*/ 26 w 99"/>
                <a:gd name="T61" fmla="*/ 110 h 311"/>
                <a:gd name="T62" fmla="*/ 35 w 99"/>
                <a:gd name="T63" fmla="*/ 119 h 311"/>
                <a:gd name="T64" fmla="*/ 43 w 99"/>
                <a:gd name="T65" fmla="*/ 129 h 311"/>
                <a:gd name="T66" fmla="*/ 58 w 99"/>
                <a:gd name="T67" fmla="*/ 142 h 311"/>
                <a:gd name="T68" fmla="*/ 69 w 99"/>
                <a:gd name="T69" fmla="*/ 154 h 311"/>
                <a:gd name="T70" fmla="*/ 75 w 99"/>
                <a:gd name="T71" fmla="*/ 168 h 311"/>
                <a:gd name="T72" fmla="*/ 86 w 99"/>
                <a:gd name="T73" fmla="*/ 187 h 311"/>
                <a:gd name="T74" fmla="*/ 95 w 99"/>
                <a:gd name="T75" fmla="*/ 200 h 311"/>
                <a:gd name="T76" fmla="*/ 95 w 99"/>
                <a:gd name="T77" fmla="*/ 210 h 311"/>
                <a:gd name="T78" fmla="*/ 98 w 99"/>
                <a:gd name="T79" fmla="*/ 226 h 311"/>
                <a:gd name="T80" fmla="*/ 98 w 99"/>
                <a:gd name="T81" fmla="*/ 248 h 311"/>
                <a:gd name="T82" fmla="*/ 95 w 99"/>
                <a:gd name="T83" fmla="*/ 262 h 311"/>
                <a:gd name="T84" fmla="*/ 95 w 99"/>
                <a:gd name="T85" fmla="*/ 278 h 311"/>
                <a:gd name="T86" fmla="*/ 93 w 99"/>
                <a:gd name="T87" fmla="*/ 288 h 311"/>
                <a:gd name="T88" fmla="*/ 89 w 99"/>
                <a:gd name="T89" fmla="*/ 300 h 311"/>
                <a:gd name="T90" fmla="*/ 86 w 99"/>
                <a:gd name="T91" fmla="*/ 310 h 311"/>
                <a:gd name="T92" fmla="*/ 49 w 99"/>
                <a:gd name="T9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20" name="Полилиния 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>
                <a:gd name="T0" fmla="*/ 227 w 228"/>
                <a:gd name="T1" fmla="*/ 112 h 116"/>
                <a:gd name="T2" fmla="*/ 220 w 228"/>
                <a:gd name="T3" fmla="*/ 115 h 116"/>
                <a:gd name="T4" fmla="*/ 209 w 228"/>
                <a:gd name="T5" fmla="*/ 115 h 116"/>
                <a:gd name="T6" fmla="*/ 200 w 228"/>
                <a:gd name="T7" fmla="*/ 115 h 116"/>
                <a:gd name="T8" fmla="*/ 187 w 228"/>
                <a:gd name="T9" fmla="*/ 112 h 116"/>
                <a:gd name="T10" fmla="*/ 179 w 228"/>
                <a:gd name="T11" fmla="*/ 108 h 116"/>
                <a:gd name="T12" fmla="*/ 169 w 228"/>
                <a:gd name="T13" fmla="*/ 105 h 116"/>
                <a:gd name="T14" fmla="*/ 164 w 228"/>
                <a:gd name="T15" fmla="*/ 100 h 116"/>
                <a:gd name="T16" fmla="*/ 157 w 228"/>
                <a:gd name="T17" fmla="*/ 90 h 116"/>
                <a:gd name="T18" fmla="*/ 151 w 228"/>
                <a:gd name="T19" fmla="*/ 84 h 116"/>
                <a:gd name="T20" fmla="*/ 148 w 228"/>
                <a:gd name="T21" fmla="*/ 77 h 116"/>
                <a:gd name="T22" fmla="*/ 145 w 228"/>
                <a:gd name="T23" fmla="*/ 72 h 116"/>
                <a:gd name="T24" fmla="*/ 133 w 228"/>
                <a:gd name="T25" fmla="*/ 56 h 116"/>
                <a:gd name="T26" fmla="*/ 118 w 228"/>
                <a:gd name="T27" fmla="*/ 41 h 116"/>
                <a:gd name="T28" fmla="*/ 112 w 228"/>
                <a:gd name="T29" fmla="*/ 35 h 116"/>
                <a:gd name="T30" fmla="*/ 96 w 228"/>
                <a:gd name="T31" fmla="*/ 31 h 116"/>
                <a:gd name="T32" fmla="*/ 84 w 228"/>
                <a:gd name="T33" fmla="*/ 25 h 116"/>
                <a:gd name="T34" fmla="*/ 73 w 228"/>
                <a:gd name="T35" fmla="*/ 22 h 116"/>
                <a:gd name="T36" fmla="*/ 63 w 228"/>
                <a:gd name="T37" fmla="*/ 19 h 116"/>
                <a:gd name="T38" fmla="*/ 51 w 228"/>
                <a:gd name="T39" fmla="*/ 22 h 116"/>
                <a:gd name="T40" fmla="*/ 36 w 228"/>
                <a:gd name="T41" fmla="*/ 25 h 116"/>
                <a:gd name="T42" fmla="*/ 21 w 228"/>
                <a:gd name="T43" fmla="*/ 31 h 116"/>
                <a:gd name="T44" fmla="*/ 15 w 228"/>
                <a:gd name="T45" fmla="*/ 38 h 116"/>
                <a:gd name="T46" fmla="*/ 9 w 228"/>
                <a:gd name="T47" fmla="*/ 43 h 116"/>
                <a:gd name="T48" fmla="*/ 0 w 228"/>
                <a:gd name="T49" fmla="*/ 13 h 116"/>
                <a:gd name="T50" fmla="*/ 6 w 228"/>
                <a:gd name="T51" fmla="*/ 10 h 116"/>
                <a:gd name="T52" fmla="*/ 21 w 228"/>
                <a:gd name="T53" fmla="*/ 4 h 116"/>
                <a:gd name="T54" fmla="*/ 33 w 228"/>
                <a:gd name="T55" fmla="*/ 0 h 116"/>
                <a:gd name="T56" fmla="*/ 48 w 228"/>
                <a:gd name="T57" fmla="*/ 0 h 116"/>
                <a:gd name="T58" fmla="*/ 61 w 228"/>
                <a:gd name="T59" fmla="*/ 0 h 116"/>
                <a:gd name="T60" fmla="*/ 73 w 228"/>
                <a:gd name="T61" fmla="*/ 4 h 116"/>
                <a:gd name="T62" fmla="*/ 88 w 228"/>
                <a:gd name="T63" fmla="*/ 10 h 116"/>
                <a:gd name="T64" fmla="*/ 96 w 228"/>
                <a:gd name="T65" fmla="*/ 13 h 116"/>
                <a:gd name="T66" fmla="*/ 103 w 228"/>
                <a:gd name="T67" fmla="*/ 19 h 116"/>
                <a:gd name="T68" fmla="*/ 118 w 228"/>
                <a:gd name="T69" fmla="*/ 31 h 116"/>
                <a:gd name="T70" fmla="*/ 130 w 228"/>
                <a:gd name="T71" fmla="*/ 43 h 116"/>
                <a:gd name="T72" fmla="*/ 139 w 228"/>
                <a:gd name="T73" fmla="*/ 56 h 116"/>
                <a:gd name="T74" fmla="*/ 148 w 228"/>
                <a:gd name="T75" fmla="*/ 69 h 116"/>
                <a:gd name="T76" fmla="*/ 157 w 228"/>
                <a:gd name="T77" fmla="*/ 74 h 116"/>
                <a:gd name="T78" fmla="*/ 166 w 228"/>
                <a:gd name="T79" fmla="*/ 84 h 116"/>
                <a:gd name="T80" fmla="*/ 175 w 228"/>
                <a:gd name="T81" fmla="*/ 87 h 116"/>
                <a:gd name="T82" fmla="*/ 184 w 228"/>
                <a:gd name="T83" fmla="*/ 90 h 116"/>
                <a:gd name="T84" fmla="*/ 194 w 228"/>
                <a:gd name="T85" fmla="*/ 90 h 116"/>
                <a:gd name="T86" fmla="*/ 202 w 228"/>
                <a:gd name="T87" fmla="*/ 90 h 116"/>
                <a:gd name="T88" fmla="*/ 209 w 228"/>
                <a:gd name="T89" fmla="*/ 87 h 116"/>
                <a:gd name="T90" fmla="*/ 220 w 228"/>
                <a:gd name="T91" fmla="*/ 81 h 116"/>
                <a:gd name="T92" fmla="*/ 227 w 228"/>
                <a:gd name="T9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21" name="Полилиния 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>
                <a:gd name="T0" fmla="*/ 20 w 61"/>
                <a:gd name="T1" fmla="*/ 0 h 65"/>
                <a:gd name="T2" fmla="*/ 0 w 61"/>
                <a:gd name="T3" fmla="*/ 44 h 65"/>
                <a:gd name="T4" fmla="*/ 40 w 61"/>
                <a:gd name="T5" fmla="*/ 64 h 65"/>
                <a:gd name="T6" fmla="*/ 60 w 61"/>
                <a:gd name="T7" fmla="*/ 20 h 65"/>
                <a:gd name="T8" fmla="*/ 20 w 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22" name="Полилиния 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>
                <a:gd name="T0" fmla="*/ 16 w 59"/>
                <a:gd name="T1" fmla="*/ 0 h 104"/>
                <a:gd name="T2" fmla="*/ 0 w 59"/>
                <a:gd name="T3" fmla="*/ 103 h 104"/>
                <a:gd name="T4" fmla="*/ 58 w 59"/>
                <a:gd name="T5" fmla="*/ 50 h 104"/>
                <a:gd name="T6" fmla="*/ 16 w 59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23" name="Полилиния 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>
                <a:gd name="T0" fmla="*/ 16 w 57"/>
                <a:gd name="T1" fmla="*/ 101 h 102"/>
                <a:gd name="T2" fmla="*/ 0 w 57"/>
                <a:gd name="T3" fmla="*/ 0 h 102"/>
                <a:gd name="T4" fmla="*/ 56 w 57"/>
                <a:gd name="T5" fmla="*/ 51 h 102"/>
                <a:gd name="T6" fmla="*/ 16 w 57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24" name="Полилиния 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>
                <a:gd name="T0" fmla="*/ 6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6 w 158"/>
                <a:gd name="T7" fmla="*/ 30 h 75"/>
                <a:gd name="T8" fmla="*/ 43 w 158"/>
                <a:gd name="T9" fmla="*/ 35 h 75"/>
                <a:gd name="T10" fmla="*/ 48 w 158"/>
                <a:gd name="T11" fmla="*/ 47 h 75"/>
                <a:gd name="T12" fmla="*/ 58 w 158"/>
                <a:gd name="T13" fmla="*/ 62 h 75"/>
                <a:gd name="T14" fmla="*/ 69 w 158"/>
                <a:gd name="T15" fmla="*/ 71 h 75"/>
                <a:gd name="T16" fmla="*/ 84 w 158"/>
                <a:gd name="T17" fmla="*/ 74 h 75"/>
                <a:gd name="T18" fmla="*/ 96 w 158"/>
                <a:gd name="T19" fmla="*/ 71 h 75"/>
                <a:gd name="T20" fmla="*/ 106 w 158"/>
                <a:gd name="T21" fmla="*/ 62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1 w 158"/>
                <a:gd name="T29" fmla="*/ 56 h 75"/>
                <a:gd name="T30" fmla="*/ 154 w 158"/>
                <a:gd name="T31" fmla="*/ 54 h 75"/>
                <a:gd name="T32" fmla="*/ 145 w 158"/>
                <a:gd name="T33" fmla="*/ 47 h 75"/>
                <a:gd name="T34" fmla="*/ 136 w 158"/>
                <a:gd name="T35" fmla="*/ 47 h 75"/>
                <a:gd name="T36" fmla="*/ 127 w 158"/>
                <a:gd name="T37" fmla="*/ 47 h 75"/>
                <a:gd name="T38" fmla="*/ 114 w 158"/>
                <a:gd name="T39" fmla="*/ 54 h 75"/>
                <a:gd name="T40" fmla="*/ 103 w 158"/>
                <a:gd name="T41" fmla="*/ 59 h 75"/>
                <a:gd name="T42" fmla="*/ 91 w 158"/>
                <a:gd name="T43" fmla="*/ 62 h 75"/>
                <a:gd name="T44" fmla="*/ 79 w 158"/>
                <a:gd name="T45" fmla="*/ 62 h 75"/>
                <a:gd name="T46" fmla="*/ 69 w 158"/>
                <a:gd name="T47" fmla="*/ 56 h 75"/>
                <a:gd name="T48" fmla="*/ 61 w 158"/>
                <a:gd name="T49" fmla="*/ 54 h 75"/>
                <a:gd name="T50" fmla="*/ 51 w 158"/>
                <a:gd name="T51" fmla="*/ 42 h 75"/>
                <a:gd name="T52" fmla="*/ 43 w 158"/>
                <a:gd name="T53" fmla="*/ 24 h 75"/>
                <a:gd name="T54" fmla="*/ 36 w 158"/>
                <a:gd name="T55" fmla="*/ 9 h 75"/>
                <a:gd name="T56" fmla="*/ 27 w 158"/>
                <a:gd name="T57" fmla="*/ 3 h 75"/>
                <a:gd name="T58" fmla="*/ 18 w 158"/>
                <a:gd name="T59" fmla="*/ 0 h 75"/>
                <a:gd name="T60" fmla="*/ 9 w 158"/>
                <a:gd name="T61" fmla="*/ 3 h 75"/>
                <a:gd name="T62" fmla="*/ 0 w 158"/>
                <a:gd name="T6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25" name="Полилиния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>
                <a:gd name="T0" fmla="*/ 31 w 57"/>
                <a:gd name="T1" fmla="*/ 0 h 66"/>
                <a:gd name="T2" fmla="*/ 0 w 57"/>
                <a:gd name="T3" fmla="*/ 17 h 66"/>
                <a:gd name="T4" fmla="*/ 17 w 57"/>
                <a:gd name="T5" fmla="*/ 65 h 66"/>
                <a:gd name="T6" fmla="*/ 56 w 57"/>
                <a:gd name="T7" fmla="*/ 41 h 66"/>
                <a:gd name="T8" fmla="*/ 31 w 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26" name="Полилиния 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>
                <a:gd name="T0" fmla="*/ 58 w 59"/>
                <a:gd name="T1" fmla="*/ 0 h 83"/>
                <a:gd name="T2" fmla="*/ 0 w 59"/>
                <a:gd name="T3" fmla="*/ 31 h 83"/>
                <a:gd name="T4" fmla="*/ 42 w 59"/>
                <a:gd name="T5" fmla="*/ 82 h 83"/>
                <a:gd name="T6" fmla="*/ 58 w 5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27" name="Полилиния 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>
                <a:gd name="T0" fmla="*/ 58 w 59"/>
                <a:gd name="T1" fmla="*/ 0 h 78"/>
                <a:gd name="T2" fmla="*/ 0 w 59"/>
                <a:gd name="T3" fmla="*/ 30 h 78"/>
                <a:gd name="T4" fmla="*/ 42 w 59"/>
                <a:gd name="T5" fmla="*/ 77 h 78"/>
                <a:gd name="T6" fmla="*/ 58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28" name="Полилиния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>
                <a:gd name="T0" fmla="*/ 0 w 231"/>
                <a:gd name="T1" fmla="*/ 111 h 115"/>
                <a:gd name="T2" fmla="*/ 6 w 231"/>
                <a:gd name="T3" fmla="*/ 114 h 115"/>
                <a:gd name="T4" fmla="*/ 18 w 231"/>
                <a:gd name="T5" fmla="*/ 114 h 115"/>
                <a:gd name="T6" fmla="*/ 27 w 231"/>
                <a:gd name="T7" fmla="*/ 114 h 115"/>
                <a:gd name="T8" fmla="*/ 39 w 231"/>
                <a:gd name="T9" fmla="*/ 111 h 115"/>
                <a:gd name="T10" fmla="*/ 48 w 231"/>
                <a:gd name="T11" fmla="*/ 108 h 115"/>
                <a:gd name="T12" fmla="*/ 58 w 231"/>
                <a:gd name="T13" fmla="*/ 104 h 115"/>
                <a:gd name="T14" fmla="*/ 63 w 231"/>
                <a:gd name="T15" fmla="*/ 101 h 115"/>
                <a:gd name="T16" fmla="*/ 73 w 231"/>
                <a:gd name="T17" fmla="*/ 93 h 115"/>
                <a:gd name="T18" fmla="*/ 76 w 231"/>
                <a:gd name="T19" fmla="*/ 83 h 115"/>
                <a:gd name="T20" fmla="*/ 81 w 231"/>
                <a:gd name="T21" fmla="*/ 77 h 115"/>
                <a:gd name="T22" fmla="*/ 84 w 231"/>
                <a:gd name="T23" fmla="*/ 71 h 115"/>
                <a:gd name="T24" fmla="*/ 94 w 231"/>
                <a:gd name="T25" fmla="*/ 55 h 115"/>
                <a:gd name="T26" fmla="*/ 109 w 231"/>
                <a:gd name="T27" fmla="*/ 40 h 115"/>
                <a:gd name="T28" fmla="*/ 115 w 231"/>
                <a:gd name="T29" fmla="*/ 37 h 115"/>
                <a:gd name="T30" fmla="*/ 130 w 231"/>
                <a:gd name="T31" fmla="*/ 31 h 115"/>
                <a:gd name="T32" fmla="*/ 142 w 231"/>
                <a:gd name="T33" fmla="*/ 24 h 115"/>
                <a:gd name="T34" fmla="*/ 154 w 231"/>
                <a:gd name="T35" fmla="*/ 21 h 115"/>
                <a:gd name="T36" fmla="*/ 164 w 231"/>
                <a:gd name="T37" fmla="*/ 18 h 115"/>
                <a:gd name="T38" fmla="*/ 175 w 231"/>
                <a:gd name="T39" fmla="*/ 21 h 115"/>
                <a:gd name="T40" fmla="*/ 190 w 231"/>
                <a:gd name="T41" fmla="*/ 24 h 115"/>
                <a:gd name="T42" fmla="*/ 205 w 231"/>
                <a:gd name="T43" fmla="*/ 31 h 115"/>
                <a:gd name="T44" fmla="*/ 215 w 231"/>
                <a:gd name="T45" fmla="*/ 37 h 115"/>
                <a:gd name="T46" fmla="*/ 218 w 231"/>
                <a:gd name="T47" fmla="*/ 43 h 115"/>
                <a:gd name="T48" fmla="*/ 230 w 231"/>
                <a:gd name="T49" fmla="*/ 12 h 115"/>
                <a:gd name="T50" fmla="*/ 221 w 231"/>
                <a:gd name="T51" fmla="*/ 9 h 115"/>
                <a:gd name="T52" fmla="*/ 209 w 231"/>
                <a:gd name="T53" fmla="*/ 3 h 115"/>
                <a:gd name="T54" fmla="*/ 194 w 231"/>
                <a:gd name="T55" fmla="*/ 0 h 115"/>
                <a:gd name="T56" fmla="*/ 179 w 231"/>
                <a:gd name="T57" fmla="*/ 0 h 115"/>
                <a:gd name="T58" fmla="*/ 167 w 231"/>
                <a:gd name="T59" fmla="*/ 0 h 115"/>
                <a:gd name="T60" fmla="*/ 154 w 231"/>
                <a:gd name="T61" fmla="*/ 3 h 115"/>
                <a:gd name="T62" fmla="*/ 139 w 231"/>
                <a:gd name="T63" fmla="*/ 9 h 115"/>
                <a:gd name="T64" fmla="*/ 130 w 231"/>
                <a:gd name="T65" fmla="*/ 12 h 115"/>
                <a:gd name="T66" fmla="*/ 124 w 231"/>
                <a:gd name="T67" fmla="*/ 18 h 115"/>
                <a:gd name="T68" fmla="*/ 109 w 231"/>
                <a:gd name="T69" fmla="*/ 31 h 115"/>
                <a:gd name="T70" fmla="*/ 97 w 231"/>
                <a:gd name="T71" fmla="*/ 43 h 115"/>
                <a:gd name="T72" fmla="*/ 88 w 231"/>
                <a:gd name="T73" fmla="*/ 55 h 115"/>
                <a:gd name="T74" fmla="*/ 79 w 231"/>
                <a:gd name="T75" fmla="*/ 68 h 115"/>
                <a:gd name="T76" fmla="*/ 73 w 231"/>
                <a:gd name="T77" fmla="*/ 73 h 115"/>
                <a:gd name="T78" fmla="*/ 61 w 231"/>
                <a:gd name="T79" fmla="*/ 83 h 115"/>
                <a:gd name="T80" fmla="*/ 51 w 231"/>
                <a:gd name="T81" fmla="*/ 86 h 115"/>
                <a:gd name="T82" fmla="*/ 43 w 231"/>
                <a:gd name="T83" fmla="*/ 89 h 115"/>
                <a:gd name="T84" fmla="*/ 33 w 231"/>
                <a:gd name="T85" fmla="*/ 89 h 115"/>
                <a:gd name="T86" fmla="*/ 24 w 231"/>
                <a:gd name="T87" fmla="*/ 89 h 115"/>
                <a:gd name="T88" fmla="*/ 18 w 231"/>
                <a:gd name="T89" fmla="*/ 86 h 115"/>
                <a:gd name="T90" fmla="*/ 6 w 231"/>
                <a:gd name="T91" fmla="*/ 80 h 115"/>
                <a:gd name="T92" fmla="*/ 0 w 231"/>
                <a:gd name="T93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29" name="Полилиния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>
                <a:gd name="T0" fmla="*/ 50 w 102"/>
                <a:gd name="T1" fmla="*/ 3 h 307"/>
                <a:gd name="T2" fmla="*/ 47 w 102"/>
                <a:gd name="T3" fmla="*/ 13 h 307"/>
                <a:gd name="T4" fmla="*/ 44 w 102"/>
                <a:gd name="T5" fmla="*/ 16 h 307"/>
                <a:gd name="T6" fmla="*/ 44 w 102"/>
                <a:gd name="T7" fmla="*/ 23 h 307"/>
                <a:gd name="T8" fmla="*/ 39 w 102"/>
                <a:gd name="T9" fmla="*/ 39 h 307"/>
                <a:gd name="T10" fmla="*/ 30 w 102"/>
                <a:gd name="T11" fmla="*/ 61 h 307"/>
                <a:gd name="T12" fmla="*/ 27 w 102"/>
                <a:gd name="T13" fmla="*/ 78 h 307"/>
                <a:gd name="T14" fmla="*/ 20 w 102"/>
                <a:gd name="T15" fmla="*/ 94 h 307"/>
                <a:gd name="T16" fmla="*/ 20 w 102"/>
                <a:gd name="T17" fmla="*/ 107 h 307"/>
                <a:gd name="T18" fmla="*/ 20 w 102"/>
                <a:gd name="T19" fmla="*/ 120 h 307"/>
                <a:gd name="T20" fmla="*/ 24 w 102"/>
                <a:gd name="T21" fmla="*/ 129 h 307"/>
                <a:gd name="T22" fmla="*/ 27 w 102"/>
                <a:gd name="T23" fmla="*/ 136 h 307"/>
                <a:gd name="T24" fmla="*/ 35 w 102"/>
                <a:gd name="T25" fmla="*/ 148 h 307"/>
                <a:gd name="T26" fmla="*/ 47 w 102"/>
                <a:gd name="T27" fmla="*/ 161 h 307"/>
                <a:gd name="T28" fmla="*/ 57 w 102"/>
                <a:gd name="T29" fmla="*/ 174 h 307"/>
                <a:gd name="T30" fmla="*/ 77 w 102"/>
                <a:gd name="T31" fmla="*/ 196 h 307"/>
                <a:gd name="T32" fmla="*/ 89 w 102"/>
                <a:gd name="T33" fmla="*/ 216 h 307"/>
                <a:gd name="T34" fmla="*/ 95 w 102"/>
                <a:gd name="T35" fmla="*/ 225 h 307"/>
                <a:gd name="T36" fmla="*/ 98 w 102"/>
                <a:gd name="T37" fmla="*/ 236 h 307"/>
                <a:gd name="T38" fmla="*/ 101 w 102"/>
                <a:gd name="T39" fmla="*/ 252 h 307"/>
                <a:gd name="T40" fmla="*/ 101 w 102"/>
                <a:gd name="T41" fmla="*/ 265 h 307"/>
                <a:gd name="T42" fmla="*/ 101 w 102"/>
                <a:gd name="T43" fmla="*/ 274 h 307"/>
                <a:gd name="T44" fmla="*/ 95 w 102"/>
                <a:gd name="T45" fmla="*/ 293 h 307"/>
                <a:gd name="T46" fmla="*/ 92 w 102"/>
                <a:gd name="T47" fmla="*/ 306 h 307"/>
                <a:gd name="T48" fmla="*/ 69 w 102"/>
                <a:gd name="T49" fmla="*/ 287 h 307"/>
                <a:gd name="T50" fmla="*/ 74 w 102"/>
                <a:gd name="T51" fmla="*/ 274 h 307"/>
                <a:gd name="T52" fmla="*/ 77 w 102"/>
                <a:gd name="T53" fmla="*/ 261 h 307"/>
                <a:gd name="T54" fmla="*/ 80 w 102"/>
                <a:gd name="T55" fmla="*/ 249 h 307"/>
                <a:gd name="T56" fmla="*/ 83 w 102"/>
                <a:gd name="T57" fmla="*/ 236 h 307"/>
                <a:gd name="T58" fmla="*/ 80 w 102"/>
                <a:gd name="T59" fmla="*/ 222 h 307"/>
                <a:gd name="T60" fmla="*/ 77 w 102"/>
                <a:gd name="T61" fmla="*/ 209 h 307"/>
                <a:gd name="T62" fmla="*/ 71 w 102"/>
                <a:gd name="T63" fmla="*/ 196 h 307"/>
                <a:gd name="T64" fmla="*/ 65 w 102"/>
                <a:gd name="T65" fmla="*/ 190 h 307"/>
                <a:gd name="T66" fmla="*/ 54 w 102"/>
                <a:gd name="T67" fmla="*/ 180 h 307"/>
                <a:gd name="T68" fmla="*/ 42 w 102"/>
                <a:gd name="T69" fmla="*/ 168 h 307"/>
                <a:gd name="T70" fmla="*/ 30 w 102"/>
                <a:gd name="T71" fmla="*/ 155 h 307"/>
                <a:gd name="T72" fmla="*/ 20 w 102"/>
                <a:gd name="T73" fmla="*/ 142 h 307"/>
                <a:gd name="T74" fmla="*/ 12 w 102"/>
                <a:gd name="T75" fmla="*/ 123 h 307"/>
                <a:gd name="T76" fmla="*/ 3 w 102"/>
                <a:gd name="T77" fmla="*/ 110 h 307"/>
                <a:gd name="T78" fmla="*/ 0 w 102"/>
                <a:gd name="T79" fmla="*/ 100 h 307"/>
                <a:gd name="T80" fmla="*/ 0 w 102"/>
                <a:gd name="T81" fmla="*/ 84 h 307"/>
                <a:gd name="T82" fmla="*/ 0 w 102"/>
                <a:gd name="T83" fmla="*/ 61 h 307"/>
                <a:gd name="T84" fmla="*/ 0 w 102"/>
                <a:gd name="T85" fmla="*/ 48 h 307"/>
                <a:gd name="T86" fmla="*/ 3 w 102"/>
                <a:gd name="T87" fmla="*/ 32 h 307"/>
                <a:gd name="T88" fmla="*/ 6 w 102"/>
                <a:gd name="T89" fmla="*/ 19 h 307"/>
                <a:gd name="T90" fmla="*/ 6 w 102"/>
                <a:gd name="T91" fmla="*/ 10 h 307"/>
                <a:gd name="T92" fmla="*/ 12 w 102"/>
                <a:gd name="T93" fmla="*/ 0 h 307"/>
                <a:gd name="T94" fmla="*/ 50 w 102"/>
                <a:gd name="T95" fmla="*/ 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30" name="Полилиния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31" name="Полилиния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>
                <a:gd name="T0" fmla="*/ 16 w 58"/>
                <a:gd name="T1" fmla="*/ 101 h 102"/>
                <a:gd name="T2" fmla="*/ 0 w 58"/>
                <a:gd name="T3" fmla="*/ 0 h 102"/>
                <a:gd name="T4" fmla="*/ 57 w 58"/>
                <a:gd name="T5" fmla="*/ 52 h 102"/>
                <a:gd name="T6" fmla="*/ 16 w 58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32" name="Полилиния 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33" name="Полилиния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34" name="Полилиния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>
                <a:gd name="T0" fmla="*/ 16 w 59"/>
                <a:gd name="T1" fmla="*/ 100 h 101"/>
                <a:gd name="T2" fmla="*/ 0 w 59"/>
                <a:gd name="T3" fmla="*/ 0 h 101"/>
                <a:gd name="T4" fmla="*/ 58 w 59"/>
                <a:gd name="T5" fmla="*/ 51 h 101"/>
                <a:gd name="T6" fmla="*/ 16 w 59"/>
                <a:gd name="T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35" name="Полилиния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36" name="Полилиния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>
                <a:gd name="T0" fmla="*/ 232 w 233"/>
                <a:gd name="T1" fmla="*/ 116 h 120"/>
                <a:gd name="T2" fmla="*/ 223 w 233"/>
                <a:gd name="T3" fmla="*/ 116 h 120"/>
                <a:gd name="T4" fmla="*/ 214 w 233"/>
                <a:gd name="T5" fmla="*/ 119 h 120"/>
                <a:gd name="T6" fmla="*/ 204 w 233"/>
                <a:gd name="T7" fmla="*/ 119 h 120"/>
                <a:gd name="T8" fmla="*/ 193 w 233"/>
                <a:gd name="T9" fmla="*/ 116 h 120"/>
                <a:gd name="T10" fmla="*/ 183 w 233"/>
                <a:gd name="T11" fmla="*/ 112 h 120"/>
                <a:gd name="T12" fmla="*/ 174 w 233"/>
                <a:gd name="T13" fmla="*/ 106 h 120"/>
                <a:gd name="T14" fmla="*/ 168 w 233"/>
                <a:gd name="T15" fmla="*/ 103 h 120"/>
                <a:gd name="T16" fmla="*/ 158 w 233"/>
                <a:gd name="T17" fmla="*/ 94 h 120"/>
                <a:gd name="T18" fmla="*/ 156 w 233"/>
                <a:gd name="T19" fmla="*/ 85 h 120"/>
                <a:gd name="T20" fmla="*/ 150 w 233"/>
                <a:gd name="T21" fmla="*/ 78 h 120"/>
                <a:gd name="T22" fmla="*/ 147 w 233"/>
                <a:gd name="T23" fmla="*/ 72 h 120"/>
                <a:gd name="T24" fmla="*/ 137 w 233"/>
                <a:gd name="T25" fmla="*/ 60 h 120"/>
                <a:gd name="T26" fmla="*/ 122 w 233"/>
                <a:gd name="T27" fmla="*/ 44 h 120"/>
                <a:gd name="T28" fmla="*/ 116 w 233"/>
                <a:gd name="T29" fmla="*/ 38 h 120"/>
                <a:gd name="T30" fmla="*/ 101 w 233"/>
                <a:gd name="T31" fmla="*/ 31 h 120"/>
                <a:gd name="T32" fmla="*/ 86 w 233"/>
                <a:gd name="T33" fmla="*/ 25 h 120"/>
                <a:gd name="T34" fmla="*/ 76 w 233"/>
                <a:gd name="T35" fmla="*/ 22 h 120"/>
                <a:gd name="T36" fmla="*/ 67 w 233"/>
                <a:gd name="T37" fmla="*/ 22 h 120"/>
                <a:gd name="T38" fmla="*/ 55 w 233"/>
                <a:gd name="T39" fmla="*/ 22 h 120"/>
                <a:gd name="T40" fmla="*/ 40 w 233"/>
                <a:gd name="T41" fmla="*/ 28 h 120"/>
                <a:gd name="T42" fmla="*/ 25 w 233"/>
                <a:gd name="T43" fmla="*/ 31 h 120"/>
                <a:gd name="T44" fmla="*/ 18 w 233"/>
                <a:gd name="T45" fmla="*/ 41 h 120"/>
                <a:gd name="T46" fmla="*/ 12 w 233"/>
                <a:gd name="T47" fmla="*/ 47 h 120"/>
                <a:gd name="T48" fmla="*/ 0 w 233"/>
                <a:gd name="T49" fmla="*/ 16 h 120"/>
                <a:gd name="T50" fmla="*/ 10 w 233"/>
                <a:gd name="T51" fmla="*/ 10 h 120"/>
                <a:gd name="T52" fmla="*/ 21 w 233"/>
                <a:gd name="T53" fmla="*/ 7 h 120"/>
                <a:gd name="T54" fmla="*/ 36 w 233"/>
                <a:gd name="T55" fmla="*/ 3 h 120"/>
                <a:gd name="T56" fmla="*/ 49 w 233"/>
                <a:gd name="T57" fmla="*/ 0 h 120"/>
                <a:gd name="T58" fmla="*/ 64 w 233"/>
                <a:gd name="T59" fmla="*/ 3 h 120"/>
                <a:gd name="T60" fmla="*/ 76 w 233"/>
                <a:gd name="T61" fmla="*/ 7 h 120"/>
                <a:gd name="T62" fmla="*/ 89 w 233"/>
                <a:gd name="T63" fmla="*/ 13 h 120"/>
                <a:gd name="T64" fmla="*/ 101 w 233"/>
                <a:gd name="T65" fmla="*/ 16 h 120"/>
                <a:gd name="T66" fmla="*/ 107 w 233"/>
                <a:gd name="T67" fmla="*/ 22 h 120"/>
                <a:gd name="T68" fmla="*/ 119 w 233"/>
                <a:gd name="T69" fmla="*/ 31 h 120"/>
                <a:gd name="T70" fmla="*/ 132 w 233"/>
                <a:gd name="T71" fmla="*/ 47 h 120"/>
                <a:gd name="T72" fmla="*/ 143 w 233"/>
                <a:gd name="T73" fmla="*/ 60 h 120"/>
                <a:gd name="T74" fmla="*/ 153 w 233"/>
                <a:gd name="T75" fmla="*/ 72 h 120"/>
                <a:gd name="T76" fmla="*/ 158 w 233"/>
                <a:gd name="T77" fmla="*/ 78 h 120"/>
                <a:gd name="T78" fmla="*/ 171 w 233"/>
                <a:gd name="T79" fmla="*/ 85 h 120"/>
                <a:gd name="T80" fmla="*/ 180 w 233"/>
                <a:gd name="T81" fmla="*/ 91 h 120"/>
                <a:gd name="T82" fmla="*/ 189 w 233"/>
                <a:gd name="T83" fmla="*/ 94 h 120"/>
                <a:gd name="T84" fmla="*/ 199 w 233"/>
                <a:gd name="T85" fmla="*/ 94 h 120"/>
                <a:gd name="T86" fmla="*/ 208 w 233"/>
                <a:gd name="T87" fmla="*/ 91 h 120"/>
                <a:gd name="T88" fmla="*/ 214 w 233"/>
                <a:gd name="T89" fmla="*/ 91 h 120"/>
                <a:gd name="T90" fmla="*/ 226 w 233"/>
                <a:gd name="T91" fmla="*/ 85 h 120"/>
                <a:gd name="T92" fmla="*/ 232 w 233"/>
                <a:gd name="T9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37" name="Полилиния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38" name="Полилиния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>
                <a:gd name="T0" fmla="*/ 7 w 158"/>
                <a:gd name="T1" fmla="*/ 27 h 73"/>
                <a:gd name="T2" fmla="*/ 15 w 158"/>
                <a:gd name="T3" fmla="*/ 24 h 73"/>
                <a:gd name="T4" fmla="*/ 27 w 158"/>
                <a:gd name="T5" fmla="*/ 27 h 73"/>
                <a:gd name="T6" fmla="*/ 37 w 158"/>
                <a:gd name="T7" fmla="*/ 30 h 73"/>
                <a:gd name="T8" fmla="*/ 42 w 158"/>
                <a:gd name="T9" fmla="*/ 36 h 73"/>
                <a:gd name="T10" fmla="*/ 48 w 158"/>
                <a:gd name="T11" fmla="*/ 48 h 73"/>
                <a:gd name="T12" fmla="*/ 60 w 158"/>
                <a:gd name="T13" fmla="*/ 63 h 73"/>
                <a:gd name="T14" fmla="*/ 72 w 158"/>
                <a:gd name="T15" fmla="*/ 69 h 73"/>
                <a:gd name="T16" fmla="*/ 85 w 158"/>
                <a:gd name="T17" fmla="*/ 72 h 73"/>
                <a:gd name="T18" fmla="*/ 97 w 158"/>
                <a:gd name="T19" fmla="*/ 72 h 73"/>
                <a:gd name="T20" fmla="*/ 105 w 158"/>
                <a:gd name="T21" fmla="*/ 63 h 73"/>
                <a:gd name="T22" fmla="*/ 118 w 158"/>
                <a:gd name="T23" fmla="*/ 57 h 73"/>
                <a:gd name="T24" fmla="*/ 130 w 158"/>
                <a:gd name="T25" fmla="*/ 54 h 73"/>
                <a:gd name="T26" fmla="*/ 142 w 158"/>
                <a:gd name="T27" fmla="*/ 54 h 73"/>
                <a:gd name="T28" fmla="*/ 150 w 158"/>
                <a:gd name="T29" fmla="*/ 57 h 73"/>
                <a:gd name="T30" fmla="*/ 153 w 158"/>
                <a:gd name="T31" fmla="*/ 54 h 73"/>
                <a:gd name="T32" fmla="*/ 148 w 158"/>
                <a:gd name="T33" fmla="*/ 48 h 73"/>
                <a:gd name="T34" fmla="*/ 138 w 158"/>
                <a:gd name="T35" fmla="*/ 45 h 73"/>
                <a:gd name="T36" fmla="*/ 127 w 158"/>
                <a:gd name="T37" fmla="*/ 48 h 73"/>
                <a:gd name="T38" fmla="*/ 115 w 158"/>
                <a:gd name="T39" fmla="*/ 54 h 73"/>
                <a:gd name="T40" fmla="*/ 102 w 158"/>
                <a:gd name="T41" fmla="*/ 60 h 73"/>
                <a:gd name="T42" fmla="*/ 90 w 158"/>
                <a:gd name="T43" fmla="*/ 60 h 73"/>
                <a:gd name="T44" fmla="*/ 78 w 158"/>
                <a:gd name="T45" fmla="*/ 60 h 73"/>
                <a:gd name="T46" fmla="*/ 70 w 158"/>
                <a:gd name="T47" fmla="*/ 57 h 73"/>
                <a:gd name="T48" fmla="*/ 60 w 158"/>
                <a:gd name="T49" fmla="*/ 51 h 73"/>
                <a:gd name="T50" fmla="*/ 52 w 158"/>
                <a:gd name="T51" fmla="*/ 39 h 73"/>
                <a:gd name="T52" fmla="*/ 42 w 158"/>
                <a:gd name="T53" fmla="*/ 24 h 73"/>
                <a:gd name="T54" fmla="*/ 37 w 158"/>
                <a:gd name="T55" fmla="*/ 7 h 73"/>
                <a:gd name="T56" fmla="*/ 27 w 158"/>
                <a:gd name="T57" fmla="*/ 0 h 73"/>
                <a:gd name="T58" fmla="*/ 22 w 158"/>
                <a:gd name="T59" fmla="*/ 0 h 73"/>
                <a:gd name="T60" fmla="*/ 12 w 158"/>
                <a:gd name="T61" fmla="*/ 3 h 73"/>
                <a:gd name="T62" fmla="*/ 0 w 158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39" name="Полилиния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40" name="Прямоугольник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ru-RU" dirty="0"/>
            </a:p>
          </p:txBody>
        </p:sp>
        <p:sp>
          <p:nvSpPr>
            <p:cNvPr id="2141" name="Полилиния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42" name="Полилиния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>
                <a:gd name="T0" fmla="*/ 49 w 103"/>
                <a:gd name="T1" fmla="*/ 305 h 312"/>
                <a:gd name="T2" fmla="*/ 56 w 103"/>
                <a:gd name="T3" fmla="*/ 295 h 312"/>
                <a:gd name="T4" fmla="*/ 56 w 103"/>
                <a:gd name="T5" fmla="*/ 292 h 312"/>
                <a:gd name="T6" fmla="*/ 58 w 103"/>
                <a:gd name="T7" fmla="*/ 286 h 312"/>
                <a:gd name="T8" fmla="*/ 64 w 103"/>
                <a:gd name="T9" fmla="*/ 269 h 312"/>
                <a:gd name="T10" fmla="*/ 70 w 103"/>
                <a:gd name="T11" fmla="*/ 246 h 312"/>
                <a:gd name="T12" fmla="*/ 76 w 103"/>
                <a:gd name="T13" fmla="*/ 234 h 312"/>
                <a:gd name="T14" fmla="*/ 78 w 103"/>
                <a:gd name="T15" fmla="*/ 214 h 312"/>
                <a:gd name="T16" fmla="*/ 78 w 103"/>
                <a:gd name="T17" fmla="*/ 202 h 312"/>
                <a:gd name="T18" fmla="*/ 78 w 103"/>
                <a:gd name="T19" fmla="*/ 191 h 312"/>
                <a:gd name="T20" fmla="*/ 76 w 103"/>
                <a:gd name="T21" fmla="*/ 178 h 312"/>
                <a:gd name="T22" fmla="*/ 73 w 103"/>
                <a:gd name="T23" fmla="*/ 172 h 312"/>
                <a:gd name="T24" fmla="*/ 64 w 103"/>
                <a:gd name="T25" fmla="*/ 159 h 312"/>
                <a:gd name="T26" fmla="*/ 56 w 103"/>
                <a:gd name="T27" fmla="*/ 146 h 312"/>
                <a:gd name="T28" fmla="*/ 44 w 103"/>
                <a:gd name="T29" fmla="*/ 133 h 312"/>
                <a:gd name="T30" fmla="*/ 23 w 103"/>
                <a:gd name="T31" fmla="*/ 110 h 312"/>
                <a:gd name="T32" fmla="*/ 12 w 103"/>
                <a:gd name="T33" fmla="*/ 94 h 312"/>
                <a:gd name="T34" fmla="*/ 5 w 103"/>
                <a:gd name="T35" fmla="*/ 81 h 312"/>
                <a:gd name="T36" fmla="*/ 3 w 103"/>
                <a:gd name="T37" fmla="*/ 72 h 312"/>
                <a:gd name="T38" fmla="*/ 0 w 103"/>
                <a:gd name="T39" fmla="*/ 56 h 312"/>
                <a:gd name="T40" fmla="*/ 0 w 103"/>
                <a:gd name="T41" fmla="*/ 43 h 312"/>
                <a:gd name="T42" fmla="*/ 3 w 103"/>
                <a:gd name="T43" fmla="*/ 32 h 312"/>
                <a:gd name="T44" fmla="*/ 5 w 103"/>
                <a:gd name="T45" fmla="*/ 16 h 312"/>
                <a:gd name="T46" fmla="*/ 12 w 103"/>
                <a:gd name="T47" fmla="*/ 0 h 312"/>
                <a:gd name="T48" fmla="*/ 32 w 103"/>
                <a:gd name="T49" fmla="*/ 19 h 312"/>
                <a:gd name="T50" fmla="*/ 26 w 103"/>
                <a:gd name="T51" fmla="*/ 32 h 312"/>
                <a:gd name="T52" fmla="*/ 23 w 103"/>
                <a:gd name="T53" fmla="*/ 46 h 312"/>
                <a:gd name="T54" fmla="*/ 20 w 103"/>
                <a:gd name="T55" fmla="*/ 59 h 312"/>
                <a:gd name="T56" fmla="*/ 20 w 103"/>
                <a:gd name="T57" fmla="*/ 72 h 312"/>
                <a:gd name="T58" fmla="*/ 20 w 103"/>
                <a:gd name="T59" fmla="*/ 84 h 312"/>
                <a:gd name="T60" fmla="*/ 26 w 103"/>
                <a:gd name="T61" fmla="*/ 100 h 312"/>
                <a:gd name="T62" fmla="*/ 29 w 103"/>
                <a:gd name="T63" fmla="*/ 110 h 312"/>
                <a:gd name="T64" fmla="*/ 35 w 103"/>
                <a:gd name="T65" fmla="*/ 121 h 312"/>
                <a:gd name="T66" fmla="*/ 46 w 103"/>
                <a:gd name="T67" fmla="*/ 127 h 312"/>
                <a:gd name="T68" fmla="*/ 61 w 103"/>
                <a:gd name="T69" fmla="*/ 143 h 312"/>
                <a:gd name="T70" fmla="*/ 73 w 103"/>
                <a:gd name="T71" fmla="*/ 156 h 312"/>
                <a:gd name="T72" fmla="*/ 78 w 103"/>
                <a:gd name="T73" fmla="*/ 165 h 312"/>
                <a:gd name="T74" fmla="*/ 90 w 103"/>
                <a:gd name="T75" fmla="*/ 185 h 312"/>
                <a:gd name="T76" fmla="*/ 96 w 103"/>
                <a:gd name="T77" fmla="*/ 198 h 312"/>
                <a:gd name="T78" fmla="*/ 99 w 103"/>
                <a:gd name="T79" fmla="*/ 208 h 312"/>
                <a:gd name="T80" fmla="*/ 102 w 103"/>
                <a:gd name="T81" fmla="*/ 227 h 312"/>
                <a:gd name="T82" fmla="*/ 102 w 103"/>
                <a:gd name="T83" fmla="*/ 246 h 312"/>
                <a:gd name="T84" fmla="*/ 99 w 103"/>
                <a:gd name="T85" fmla="*/ 259 h 312"/>
                <a:gd name="T86" fmla="*/ 99 w 103"/>
                <a:gd name="T87" fmla="*/ 276 h 312"/>
                <a:gd name="T88" fmla="*/ 96 w 103"/>
                <a:gd name="T89" fmla="*/ 289 h 312"/>
                <a:gd name="T90" fmla="*/ 93 w 103"/>
                <a:gd name="T91" fmla="*/ 302 h 312"/>
                <a:gd name="T92" fmla="*/ 87 w 103"/>
                <a:gd name="T93" fmla="*/ 311 h 312"/>
                <a:gd name="T94" fmla="*/ 49 w 103"/>
                <a:gd name="T95" fmla="*/ 3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43" name="Полилиния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>
                <a:gd name="T0" fmla="*/ 152 w 159"/>
                <a:gd name="T1" fmla="*/ 27 h 72"/>
                <a:gd name="T2" fmla="*/ 143 w 159"/>
                <a:gd name="T3" fmla="*/ 24 h 72"/>
                <a:gd name="T4" fmla="*/ 130 w 159"/>
                <a:gd name="T5" fmla="*/ 24 h 72"/>
                <a:gd name="T6" fmla="*/ 122 w 159"/>
                <a:gd name="T7" fmla="*/ 27 h 72"/>
                <a:gd name="T8" fmla="*/ 115 w 159"/>
                <a:gd name="T9" fmla="*/ 36 h 72"/>
                <a:gd name="T10" fmla="*/ 109 w 159"/>
                <a:gd name="T11" fmla="*/ 44 h 72"/>
                <a:gd name="T12" fmla="*/ 97 w 159"/>
                <a:gd name="T13" fmla="*/ 59 h 72"/>
                <a:gd name="T14" fmla="*/ 89 w 159"/>
                <a:gd name="T15" fmla="*/ 68 h 72"/>
                <a:gd name="T16" fmla="*/ 73 w 159"/>
                <a:gd name="T17" fmla="*/ 71 h 72"/>
                <a:gd name="T18" fmla="*/ 61 w 159"/>
                <a:gd name="T19" fmla="*/ 68 h 72"/>
                <a:gd name="T20" fmla="*/ 51 w 159"/>
                <a:gd name="T21" fmla="*/ 62 h 72"/>
                <a:gd name="T22" fmla="*/ 39 w 159"/>
                <a:gd name="T23" fmla="*/ 56 h 72"/>
                <a:gd name="T24" fmla="*/ 28 w 159"/>
                <a:gd name="T25" fmla="*/ 53 h 72"/>
                <a:gd name="T26" fmla="*/ 15 w 159"/>
                <a:gd name="T27" fmla="*/ 53 h 72"/>
                <a:gd name="T28" fmla="*/ 6 w 159"/>
                <a:gd name="T29" fmla="*/ 56 h 72"/>
                <a:gd name="T30" fmla="*/ 3 w 159"/>
                <a:gd name="T31" fmla="*/ 51 h 72"/>
                <a:gd name="T32" fmla="*/ 9 w 159"/>
                <a:gd name="T33" fmla="*/ 47 h 72"/>
                <a:gd name="T34" fmla="*/ 21 w 159"/>
                <a:gd name="T35" fmla="*/ 44 h 72"/>
                <a:gd name="T36" fmla="*/ 30 w 159"/>
                <a:gd name="T37" fmla="*/ 44 h 72"/>
                <a:gd name="T38" fmla="*/ 43 w 159"/>
                <a:gd name="T39" fmla="*/ 53 h 72"/>
                <a:gd name="T40" fmla="*/ 54 w 159"/>
                <a:gd name="T41" fmla="*/ 56 h 72"/>
                <a:gd name="T42" fmla="*/ 67 w 159"/>
                <a:gd name="T43" fmla="*/ 59 h 72"/>
                <a:gd name="T44" fmla="*/ 79 w 159"/>
                <a:gd name="T45" fmla="*/ 59 h 72"/>
                <a:gd name="T46" fmla="*/ 89 w 159"/>
                <a:gd name="T47" fmla="*/ 56 h 72"/>
                <a:gd name="T48" fmla="*/ 97 w 159"/>
                <a:gd name="T49" fmla="*/ 51 h 72"/>
                <a:gd name="T50" fmla="*/ 107 w 159"/>
                <a:gd name="T51" fmla="*/ 39 h 72"/>
                <a:gd name="T52" fmla="*/ 115 w 159"/>
                <a:gd name="T53" fmla="*/ 21 h 72"/>
                <a:gd name="T54" fmla="*/ 122 w 159"/>
                <a:gd name="T55" fmla="*/ 6 h 72"/>
                <a:gd name="T56" fmla="*/ 130 w 159"/>
                <a:gd name="T57" fmla="*/ 0 h 72"/>
                <a:gd name="T58" fmla="*/ 137 w 159"/>
                <a:gd name="T59" fmla="*/ 0 h 72"/>
                <a:gd name="T60" fmla="*/ 146 w 159"/>
                <a:gd name="T61" fmla="*/ 3 h 72"/>
                <a:gd name="T62" fmla="*/ 158 w 159"/>
                <a:gd name="T63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44" name="Полилиния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>
                <a:gd name="T0" fmla="*/ 0 w 156"/>
                <a:gd name="T1" fmla="*/ 43 h 74"/>
                <a:gd name="T2" fmla="*/ 4 w 156"/>
                <a:gd name="T3" fmla="*/ 46 h 74"/>
                <a:gd name="T4" fmla="*/ 9 w 156"/>
                <a:gd name="T5" fmla="*/ 48 h 74"/>
                <a:gd name="T6" fmla="*/ 15 w 156"/>
                <a:gd name="T7" fmla="*/ 48 h 74"/>
                <a:gd name="T8" fmla="*/ 22 w 156"/>
                <a:gd name="T9" fmla="*/ 48 h 74"/>
                <a:gd name="T10" fmla="*/ 27 w 156"/>
                <a:gd name="T11" fmla="*/ 48 h 74"/>
                <a:gd name="T12" fmla="*/ 30 w 156"/>
                <a:gd name="T13" fmla="*/ 46 h 74"/>
                <a:gd name="T14" fmla="*/ 37 w 156"/>
                <a:gd name="T15" fmla="*/ 43 h 74"/>
                <a:gd name="T16" fmla="*/ 43 w 156"/>
                <a:gd name="T17" fmla="*/ 37 h 74"/>
                <a:gd name="T18" fmla="*/ 45 w 156"/>
                <a:gd name="T19" fmla="*/ 30 h 74"/>
                <a:gd name="T20" fmla="*/ 49 w 156"/>
                <a:gd name="T21" fmla="*/ 25 h 74"/>
                <a:gd name="T22" fmla="*/ 52 w 156"/>
                <a:gd name="T23" fmla="*/ 18 h 74"/>
                <a:gd name="T24" fmla="*/ 58 w 156"/>
                <a:gd name="T25" fmla="*/ 12 h 74"/>
                <a:gd name="T26" fmla="*/ 64 w 156"/>
                <a:gd name="T27" fmla="*/ 7 h 74"/>
                <a:gd name="T28" fmla="*/ 70 w 156"/>
                <a:gd name="T29" fmla="*/ 3 h 74"/>
                <a:gd name="T30" fmla="*/ 76 w 156"/>
                <a:gd name="T31" fmla="*/ 0 h 74"/>
                <a:gd name="T32" fmla="*/ 85 w 156"/>
                <a:gd name="T33" fmla="*/ 0 h 74"/>
                <a:gd name="T34" fmla="*/ 91 w 156"/>
                <a:gd name="T35" fmla="*/ 0 h 74"/>
                <a:gd name="T36" fmla="*/ 95 w 156"/>
                <a:gd name="T37" fmla="*/ 0 h 74"/>
                <a:gd name="T38" fmla="*/ 100 w 156"/>
                <a:gd name="T39" fmla="*/ 7 h 74"/>
                <a:gd name="T40" fmla="*/ 106 w 156"/>
                <a:gd name="T41" fmla="*/ 9 h 74"/>
                <a:gd name="T42" fmla="*/ 110 w 156"/>
                <a:gd name="T43" fmla="*/ 12 h 74"/>
                <a:gd name="T44" fmla="*/ 118 w 156"/>
                <a:gd name="T45" fmla="*/ 15 h 74"/>
                <a:gd name="T46" fmla="*/ 125 w 156"/>
                <a:gd name="T47" fmla="*/ 18 h 74"/>
                <a:gd name="T48" fmla="*/ 130 w 156"/>
                <a:gd name="T49" fmla="*/ 18 h 74"/>
                <a:gd name="T50" fmla="*/ 136 w 156"/>
                <a:gd name="T51" fmla="*/ 18 h 74"/>
                <a:gd name="T52" fmla="*/ 140 w 156"/>
                <a:gd name="T53" fmla="*/ 18 h 74"/>
                <a:gd name="T54" fmla="*/ 146 w 156"/>
                <a:gd name="T55" fmla="*/ 18 h 74"/>
                <a:gd name="T56" fmla="*/ 151 w 156"/>
                <a:gd name="T57" fmla="*/ 15 h 74"/>
                <a:gd name="T58" fmla="*/ 155 w 156"/>
                <a:gd name="T59" fmla="*/ 12 h 74"/>
                <a:gd name="T60" fmla="*/ 155 w 156"/>
                <a:gd name="T61" fmla="*/ 18 h 74"/>
                <a:gd name="T62" fmla="*/ 151 w 156"/>
                <a:gd name="T63" fmla="*/ 22 h 74"/>
                <a:gd name="T64" fmla="*/ 146 w 156"/>
                <a:gd name="T65" fmla="*/ 25 h 74"/>
                <a:gd name="T66" fmla="*/ 143 w 156"/>
                <a:gd name="T67" fmla="*/ 27 h 74"/>
                <a:gd name="T68" fmla="*/ 136 w 156"/>
                <a:gd name="T69" fmla="*/ 27 h 74"/>
                <a:gd name="T70" fmla="*/ 133 w 156"/>
                <a:gd name="T71" fmla="*/ 27 h 74"/>
                <a:gd name="T72" fmla="*/ 128 w 156"/>
                <a:gd name="T73" fmla="*/ 27 h 74"/>
                <a:gd name="T74" fmla="*/ 121 w 156"/>
                <a:gd name="T75" fmla="*/ 25 h 74"/>
                <a:gd name="T76" fmla="*/ 115 w 156"/>
                <a:gd name="T77" fmla="*/ 18 h 74"/>
                <a:gd name="T78" fmla="*/ 106 w 156"/>
                <a:gd name="T79" fmla="*/ 15 h 74"/>
                <a:gd name="T80" fmla="*/ 103 w 156"/>
                <a:gd name="T81" fmla="*/ 12 h 74"/>
                <a:gd name="T82" fmla="*/ 97 w 156"/>
                <a:gd name="T83" fmla="*/ 12 h 74"/>
                <a:gd name="T84" fmla="*/ 88 w 156"/>
                <a:gd name="T85" fmla="*/ 12 h 74"/>
                <a:gd name="T86" fmla="*/ 82 w 156"/>
                <a:gd name="T87" fmla="*/ 12 h 74"/>
                <a:gd name="T88" fmla="*/ 79 w 156"/>
                <a:gd name="T89" fmla="*/ 12 h 74"/>
                <a:gd name="T90" fmla="*/ 73 w 156"/>
                <a:gd name="T91" fmla="*/ 12 h 74"/>
                <a:gd name="T92" fmla="*/ 67 w 156"/>
                <a:gd name="T93" fmla="*/ 15 h 74"/>
                <a:gd name="T94" fmla="*/ 64 w 156"/>
                <a:gd name="T95" fmla="*/ 18 h 74"/>
                <a:gd name="T96" fmla="*/ 58 w 156"/>
                <a:gd name="T97" fmla="*/ 22 h 74"/>
                <a:gd name="T98" fmla="*/ 55 w 156"/>
                <a:gd name="T99" fmla="*/ 25 h 74"/>
                <a:gd name="T100" fmla="*/ 52 w 156"/>
                <a:gd name="T101" fmla="*/ 33 h 74"/>
                <a:gd name="T102" fmla="*/ 45 w 156"/>
                <a:gd name="T103" fmla="*/ 43 h 74"/>
                <a:gd name="T104" fmla="*/ 43 w 156"/>
                <a:gd name="T105" fmla="*/ 48 h 74"/>
                <a:gd name="T106" fmla="*/ 37 w 156"/>
                <a:gd name="T107" fmla="*/ 61 h 74"/>
                <a:gd name="T108" fmla="*/ 34 w 156"/>
                <a:gd name="T109" fmla="*/ 67 h 74"/>
                <a:gd name="T110" fmla="*/ 30 w 156"/>
                <a:gd name="T111" fmla="*/ 70 h 74"/>
                <a:gd name="T112" fmla="*/ 27 w 156"/>
                <a:gd name="T113" fmla="*/ 73 h 74"/>
                <a:gd name="T114" fmla="*/ 22 w 156"/>
                <a:gd name="T115" fmla="*/ 73 h 74"/>
                <a:gd name="T116" fmla="*/ 19 w 156"/>
                <a:gd name="T117" fmla="*/ 73 h 74"/>
                <a:gd name="T118" fmla="*/ 15 w 156"/>
                <a:gd name="T119" fmla="*/ 73 h 74"/>
                <a:gd name="T120" fmla="*/ 9 w 156"/>
                <a:gd name="T121" fmla="*/ 70 h 74"/>
                <a:gd name="T122" fmla="*/ 7 w 156"/>
                <a:gd name="T123" fmla="*/ 67 h 74"/>
                <a:gd name="T124" fmla="*/ 0 w 156"/>
                <a:gd name="T125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45" name="Полилиния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>
                <a:gd name="T0" fmla="*/ 59 w 60"/>
                <a:gd name="T1" fmla="*/ 0 h 81"/>
                <a:gd name="T2" fmla="*/ 0 w 60"/>
                <a:gd name="T3" fmla="*/ 30 h 81"/>
                <a:gd name="T4" fmla="*/ 45 w 60"/>
                <a:gd name="T5" fmla="*/ 80 h 81"/>
                <a:gd name="T6" fmla="*/ 59 w 6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46" name="Прямоугольник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ru-RU" dirty="0"/>
            </a:p>
          </p:txBody>
        </p:sp>
        <p:sp>
          <p:nvSpPr>
            <p:cNvPr id="2147" name="Полилиния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>
                <a:gd name="T0" fmla="*/ 30 w 55"/>
                <a:gd name="T1" fmla="*/ 0 h 66"/>
                <a:gd name="T2" fmla="*/ 0 w 55"/>
                <a:gd name="T3" fmla="*/ 18 h 66"/>
                <a:gd name="T4" fmla="*/ 16 w 55"/>
                <a:gd name="T5" fmla="*/ 65 h 66"/>
                <a:gd name="T6" fmla="*/ 54 w 55"/>
                <a:gd name="T7" fmla="*/ 42 h 66"/>
                <a:gd name="T8" fmla="*/ 3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48" name="Полилиния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>
                <a:gd name="T0" fmla="*/ 0 w 232"/>
                <a:gd name="T1" fmla="*/ 111 h 116"/>
                <a:gd name="T2" fmla="*/ 9 w 232"/>
                <a:gd name="T3" fmla="*/ 115 h 116"/>
                <a:gd name="T4" fmla="*/ 19 w 232"/>
                <a:gd name="T5" fmla="*/ 115 h 116"/>
                <a:gd name="T6" fmla="*/ 30 w 232"/>
                <a:gd name="T7" fmla="*/ 115 h 116"/>
                <a:gd name="T8" fmla="*/ 40 w 232"/>
                <a:gd name="T9" fmla="*/ 111 h 116"/>
                <a:gd name="T10" fmla="*/ 49 w 232"/>
                <a:gd name="T11" fmla="*/ 108 h 116"/>
                <a:gd name="T12" fmla="*/ 61 w 232"/>
                <a:gd name="T13" fmla="*/ 105 h 116"/>
                <a:gd name="T14" fmla="*/ 64 w 232"/>
                <a:gd name="T15" fmla="*/ 102 h 116"/>
                <a:gd name="T16" fmla="*/ 73 w 232"/>
                <a:gd name="T17" fmla="*/ 93 h 116"/>
                <a:gd name="T18" fmla="*/ 76 w 232"/>
                <a:gd name="T19" fmla="*/ 84 h 116"/>
                <a:gd name="T20" fmla="*/ 82 w 232"/>
                <a:gd name="T21" fmla="*/ 77 h 116"/>
                <a:gd name="T22" fmla="*/ 85 w 232"/>
                <a:gd name="T23" fmla="*/ 72 h 116"/>
                <a:gd name="T24" fmla="*/ 95 w 232"/>
                <a:gd name="T25" fmla="*/ 56 h 116"/>
                <a:gd name="T26" fmla="*/ 110 w 232"/>
                <a:gd name="T27" fmla="*/ 43 h 116"/>
                <a:gd name="T28" fmla="*/ 116 w 232"/>
                <a:gd name="T29" fmla="*/ 38 h 116"/>
                <a:gd name="T30" fmla="*/ 131 w 232"/>
                <a:gd name="T31" fmla="*/ 31 h 116"/>
                <a:gd name="T32" fmla="*/ 146 w 232"/>
                <a:gd name="T33" fmla="*/ 25 h 116"/>
                <a:gd name="T34" fmla="*/ 155 w 232"/>
                <a:gd name="T35" fmla="*/ 22 h 116"/>
                <a:gd name="T36" fmla="*/ 167 w 232"/>
                <a:gd name="T37" fmla="*/ 18 h 116"/>
                <a:gd name="T38" fmla="*/ 176 w 232"/>
                <a:gd name="T39" fmla="*/ 22 h 116"/>
                <a:gd name="T40" fmla="*/ 191 w 232"/>
                <a:gd name="T41" fmla="*/ 25 h 116"/>
                <a:gd name="T42" fmla="*/ 206 w 232"/>
                <a:gd name="T43" fmla="*/ 31 h 116"/>
                <a:gd name="T44" fmla="*/ 216 w 232"/>
                <a:gd name="T45" fmla="*/ 38 h 116"/>
                <a:gd name="T46" fmla="*/ 219 w 232"/>
                <a:gd name="T47" fmla="*/ 46 h 116"/>
                <a:gd name="T48" fmla="*/ 231 w 232"/>
                <a:gd name="T49" fmla="*/ 13 h 116"/>
                <a:gd name="T50" fmla="*/ 222 w 232"/>
                <a:gd name="T51" fmla="*/ 10 h 116"/>
                <a:gd name="T52" fmla="*/ 209 w 232"/>
                <a:gd name="T53" fmla="*/ 3 h 116"/>
                <a:gd name="T54" fmla="*/ 194 w 232"/>
                <a:gd name="T55" fmla="*/ 0 h 116"/>
                <a:gd name="T56" fmla="*/ 182 w 232"/>
                <a:gd name="T57" fmla="*/ 0 h 116"/>
                <a:gd name="T58" fmla="*/ 167 w 232"/>
                <a:gd name="T59" fmla="*/ 0 h 116"/>
                <a:gd name="T60" fmla="*/ 155 w 232"/>
                <a:gd name="T61" fmla="*/ 3 h 116"/>
                <a:gd name="T62" fmla="*/ 143 w 232"/>
                <a:gd name="T63" fmla="*/ 10 h 116"/>
                <a:gd name="T64" fmla="*/ 131 w 232"/>
                <a:gd name="T65" fmla="*/ 13 h 116"/>
                <a:gd name="T66" fmla="*/ 125 w 232"/>
                <a:gd name="T67" fmla="*/ 18 h 116"/>
                <a:gd name="T68" fmla="*/ 113 w 232"/>
                <a:gd name="T69" fmla="*/ 31 h 116"/>
                <a:gd name="T70" fmla="*/ 100 w 232"/>
                <a:gd name="T71" fmla="*/ 43 h 116"/>
                <a:gd name="T72" fmla="*/ 88 w 232"/>
                <a:gd name="T73" fmla="*/ 56 h 116"/>
                <a:gd name="T74" fmla="*/ 80 w 232"/>
                <a:gd name="T75" fmla="*/ 69 h 116"/>
                <a:gd name="T76" fmla="*/ 73 w 232"/>
                <a:gd name="T77" fmla="*/ 74 h 116"/>
                <a:gd name="T78" fmla="*/ 61 w 232"/>
                <a:gd name="T79" fmla="*/ 84 h 116"/>
                <a:gd name="T80" fmla="*/ 52 w 232"/>
                <a:gd name="T81" fmla="*/ 87 h 116"/>
                <a:gd name="T82" fmla="*/ 45 w 232"/>
                <a:gd name="T83" fmla="*/ 90 h 116"/>
                <a:gd name="T84" fmla="*/ 34 w 232"/>
                <a:gd name="T85" fmla="*/ 90 h 116"/>
                <a:gd name="T86" fmla="*/ 25 w 232"/>
                <a:gd name="T87" fmla="*/ 90 h 116"/>
                <a:gd name="T88" fmla="*/ 19 w 232"/>
                <a:gd name="T89" fmla="*/ 87 h 116"/>
                <a:gd name="T90" fmla="*/ 7 w 232"/>
                <a:gd name="T91" fmla="*/ 80 h 116"/>
                <a:gd name="T92" fmla="*/ 0 w 232"/>
                <a:gd name="T9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49" name="Полилиния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>
                <a:gd name="T0" fmla="*/ 14 w 56"/>
                <a:gd name="T1" fmla="*/ 0 h 102"/>
                <a:gd name="T2" fmla="*/ 0 w 56"/>
                <a:gd name="T3" fmla="*/ 101 h 102"/>
                <a:gd name="T4" fmla="*/ 55 w 56"/>
                <a:gd name="T5" fmla="*/ 49 h 102"/>
                <a:gd name="T6" fmla="*/ 14 w 56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  <p:sp>
          <p:nvSpPr>
            <p:cNvPr id="2150" name="Полилиния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>
                <a:gd name="T0" fmla="*/ 0 w 61"/>
                <a:gd name="T1" fmla="*/ 0 h 81"/>
                <a:gd name="T2" fmla="*/ 60 w 61"/>
                <a:gd name="T3" fmla="*/ 31 h 81"/>
                <a:gd name="T4" fmla="*/ 18 w 61"/>
                <a:gd name="T5" fmla="*/ 80 h 81"/>
                <a:gd name="T6" fmla="*/ 0 w 6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</p:grpSp>
      <p:sp>
        <p:nvSpPr>
          <p:cNvPr id="2152" name="Название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rtlCol="0"/>
          <a:lstStyle>
            <a:lvl1pPr algn="ctr" rtl="0">
              <a:defRPr/>
            </a:lvl1pPr>
          </a:lstStyle>
          <a:p>
            <a:pPr lvl="0" rtl="0"/>
            <a:r>
              <a:rPr lang="ru-RU" smtClean="0"/>
              <a:t>Образец заголовка</a:t>
            </a:r>
            <a:endParaRPr lang="ru-RU" noProof="0" dirty="0"/>
          </a:p>
        </p:txBody>
      </p:sp>
      <p:sp>
        <p:nvSpPr>
          <p:cNvPr id="2153" name="Подзаголовок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 rtl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154" name="Дата"/>
          <p:cNvSpPr>
            <a:spLocks noGrp="1" noChangeArrowheads="1"/>
          </p:cNvSpPr>
          <p:nvPr>
            <p:ph type="dt" sz="quarter" idx="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ru-RU" altLang="en-US" dirty="0"/>
          </a:p>
        </p:txBody>
      </p:sp>
      <p:sp>
        <p:nvSpPr>
          <p:cNvPr id="2155" name="Нижний колонтитул"/>
          <p:cNvSpPr>
            <a:spLocks noGrp="1" noChangeArrowheads="1"/>
          </p:cNvSpPr>
          <p:nvPr>
            <p:ph type="ftr" sz="quarter" idx="3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ru-RU" altLang="en-US" dirty="0"/>
          </a:p>
        </p:txBody>
      </p:sp>
      <p:sp>
        <p:nvSpPr>
          <p:cNvPr id="2156" name="Номер слайда"/>
          <p:cNvSpPr>
            <a:spLocks noGrp="1" noChangeArrowheads="1"/>
          </p:cNvSpPr>
          <p:nvPr>
            <p:ph type="sldNum" sz="quarter" idx="4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C8B9DA4F-5764-4AC2-AA4D-06B94FF4AB84}" type="slidenum">
              <a:rPr lang="ru-RU" altLang="en-US" smtClean="0"/>
              <a:pPr/>
              <a:t>‹#›</a:t>
            </a:fld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ru-RU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ru-RU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2736AB22-400D-447B-B32D-AAF9CF602287}" type="slidenum">
              <a:rPr lang="ru-RU" altLang="en-US" smtClean="0"/>
              <a:pPr/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17387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ru-RU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ru-RU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8AC75CF4-1E93-4360-9143-87818250A507}" type="slidenum">
              <a:rPr lang="ru-RU" altLang="en-US" smtClean="0"/>
              <a:pPr/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64947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ru-RU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ru-RU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3E230196-2F84-40D3-AE00-01E0CA17507F}" type="slidenum">
              <a:rPr lang="ru-RU" altLang="en-US" smtClean="0"/>
              <a:pPr/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35759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 rtlCol="0"/>
          <a:lstStyle>
            <a:lvl1pPr marL="0" indent="0" algn="l" rtl="0">
              <a:buNone/>
              <a:defRPr sz="2400"/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ru-RU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ru-RU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055BDE22-7494-4A62-A3A6-3AD1A02A1F30}" type="slidenum">
              <a:rPr lang="ru-RU" altLang="en-US" smtClean="0"/>
              <a:pPr/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87165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ru-RU" alt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ru-RU" alt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algn="r"/>
            <a:fld id="{C8C795DA-9A52-4BB1-B65D-F1CA449FC81E}" type="slidenum">
              <a:rPr lang="ru-RU" altLang="en-US" smtClean="0"/>
              <a:pPr algn="r"/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8399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2648"/>
            <a:ext cx="777240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685800" y="1917571"/>
            <a:ext cx="3794760" cy="690690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2666999"/>
            <a:ext cx="3794760" cy="3522663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63440" y="1917571"/>
            <a:ext cx="3794760" cy="690690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2666999"/>
            <a:ext cx="3794760" cy="3522663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ru-RU" alt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ru-RU" alt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8281E970-9C0F-40E6-B8D9-D58E05E381C6}" type="slidenum">
              <a:rPr lang="ru-RU" altLang="en-US" smtClean="0"/>
              <a:pPr/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29394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ru-RU" alt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ru-RU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90091406-E9A3-4AA0-8C01-345A87723460}" type="slidenum">
              <a:rPr lang="ru-RU" altLang="en-US" smtClean="0"/>
              <a:pPr/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60933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ru-RU" alt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ru-RU" alt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38628785-45E7-4377-938E-62DE1CFE22D9}" type="slidenum">
              <a:rPr lang="ru-RU" altLang="en-US" smtClean="0"/>
              <a:pPr/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80018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rtlCol="0" anchor="b"/>
          <a:lstStyle>
            <a:lvl1pPr algn="ctr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ru-RU" alt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ru-RU" alt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9B9BA59B-2B25-4B6F-9CC6-A6D0470CC6D8}" type="slidenum">
              <a:rPr lang="ru-RU" altLang="en-US" smtClean="0"/>
              <a:pPr/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76200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rtlCol="0" anchor="b"/>
          <a:lstStyle>
            <a:lvl1pPr algn="ctr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ru-RU" alt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ru-RU" alt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/>
            </a:lvl1pPr>
          </a:lstStyle>
          <a:p>
            <a:fld id="{EFD1F8BA-7EFE-40C0-8FF7-7CC3804C4085}" type="slidenum">
              <a:rPr lang="ru-RU" altLang="en-US" smtClean="0"/>
              <a:pPr/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64477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Группа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1093" name="Группа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Прямоугольник 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27" name="Прямоугольник 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28" name="Полилиния 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>
                  <a:gd name="T0" fmla="*/ 49 w 99"/>
                  <a:gd name="T1" fmla="*/ 304 h 311"/>
                  <a:gd name="T2" fmla="*/ 52 w 99"/>
                  <a:gd name="T3" fmla="*/ 294 h 311"/>
                  <a:gd name="T4" fmla="*/ 55 w 99"/>
                  <a:gd name="T5" fmla="*/ 288 h 311"/>
                  <a:gd name="T6" fmla="*/ 60 w 99"/>
                  <a:gd name="T7" fmla="*/ 272 h 311"/>
                  <a:gd name="T8" fmla="*/ 69 w 99"/>
                  <a:gd name="T9" fmla="*/ 245 h 311"/>
                  <a:gd name="T10" fmla="*/ 72 w 99"/>
                  <a:gd name="T11" fmla="*/ 232 h 311"/>
                  <a:gd name="T12" fmla="*/ 75 w 99"/>
                  <a:gd name="T13" fmla="*/ 213 h 311"/>
                  <a:gd name="T14" fmla="*/ 75 w 99"/>
                  <a:gd name="T15" fmla="*/ 203 h 311"/>
                  <a:gd name="T16" fmla="*/ 75 w 99"/>
                  <a:gd name="T17" fmla="*/ 191 h 311"/>
                  <a:gd name="T18" fmla="*/ 75 w 99"/>
                  <a:gd name="T19" fmla="*/ 181 h 311"/>
                  <a:gd name="T20" fmla="*/ 69 w 99"/>
                  <a:gd name="T21" fmla="*/ 171 h 311"/>
                  <a:gd name="T22" fmla="*/ 64 w 99"/>
                  <a:gd name="T23" fmla="*/ 162 h 311"/>
                  <a:gd name="T24" fmla="*/ 52 w 99"/>
                  <a:gd name="T25" fmla="*/ 148 h 311"/>
                  <a:gd name="T26" fmla="*/ 40 w 99"/>
                  <a:gd name="T27" fmla="*/ 135 h 311"/>
                  <a:gd name="T28" fmla="*/ 23 w 99"/>
                  <a:gd name="T29" fmla="*/ 110 h 311"/>
                  <a:gd name="T30" fmla="*/ 9 w 99"/>
                  <a:gd name="T31" fmla="*/ 94 h 311"/>
                  <a:gd name="T32" fmla="*/ 3 w 99"/>
                  <a:gd name="T33" fmla="*/ 84 h 311"/>
                  <a:gd name="T34" fmla="*/ 0 w 99"/>
                  <a:gd name="T35" fmla="*/ 74 h 311"/>
                  <a:gd name="T36" fmla="*/ 0 w 99"/>
                  <a:gd name="T37" fmla="*/ 58 h 311"/>
                  <a:gd name="T38" fmla="*/ 0 w 99"/>
                  <a:gd name="T39" fmla="*/ 45 h 311"/>
                  <a:gd name="T40" fmla="*/ 0 w 99"/>
                  <a:gd name="T41" fmla="*/ 32 h 311"/>
                  <a:gd name="T42" fmla="*/ 6 w 99"/>
                  <a:gd name="T43" fmla="*/ 16 h 311"/>
                  <a:gd name="T44" fmla="*/ 9 w 99"/>
                  <a:gd name="T45" fmla="*/ 0 h 311"/>
                  <a:gd name="T46" fmla="*/ 29 w 99"/>
                  <a:gd name="T47" fmla="*/ 22 h 311"/>
                  <a:gd name="T48" fmla="*/ 26 w 99"/>
                  <a:gd name="T49" fmla="*/ 32 h 311"/>
                  <a:gd name="T50" fmla="*/ 21 w 99"/>
                  <a:gd name="T51" fmla="*/ 48 h 311"/>
                  <a:gd name="T52" fmla="*/ 17 w 99"/>
                  <a:gd name="T53" fmla="*/ 62 h 311"/>
                  <a:gd name="T54" fmla="*/ 17 w 99"/>
                  <a:gd name="T55" fmla="*/ 74 h 311"/>
                  <a:gd name="T56" fmla="*/ 17 w 99"/>
                  <a:gd name="T57" fmla="*/ 84 h 311"/>
                  <a:gd name="T58" fmla="*/ 23 w 99"/>
                  <a:gd name="T59" fmla="*/ 100 h 311"/>
                  <a:gd name="T60" fmla="*/ 26 w 99"/>
                  <a:gd name="T61" fmla="*/ 110 h 311"/>
                  <a:gd name="T62" fmla="*/ 35 w 99"/>
                  <a:gd name="T63" fmla="*/ 119 h 311"/>
                  <a:gd name="T64" fmla="*/ 43 w 99"/>
                  <a:gd name="T65" fmla="*/ 129 h 311"/>
                  <a:gd name="T66" fmla="*/ 58 w 99"/>
                  <a:gd name="T67" fmla="*/ 142 h 311"/>
                  <a:gd name="T68" fmla="*/ 69 w 99"/>
                  <a:gd name="T69" fmla="*/ 154 h 311"/>
                  <a:gd name="T70" fmla="*/ 75 w 99"/>
                  <a:gd name="T71" fmla="*/ 168 h 311"/>
                  <a:gd name="T72" fmla="*/ 86 w 99"/>
                  <a:gd name="T73" fmla="*/ 187 h 311"/>
                  <a:gd name="T74" fmla="*/ 95 w 99"/>
                  <a:gd name="T75" fmla="*/ 200 h 311"/>
                  <a:gd name="T76" fmla="*/ 95 w 99"/>
                  <a:gd name="T77" fmla="*/ 210 h 311"/>
                  <a:gd name="T78" fmla="*/ 98 w 99"/>
                  <a:gd name="T79" fmla="*/ 226 h 311"/>
                  <a:gd name="T80" fmla="*/ 98 w 99"/>
                  <a:gd name="T81" fmla="*/ 248 h 311"/>
                  <a:gd name="T82" fmla="*/ 95 w 99"/>
                  <a:gd name="T83" fmla="*/ 262 h 311"/>
                  <a:gd name="T84" fmla="*/ 95 w 99"/>
                  <a:gd name="T85" fmla="*/ 278 h 311"/>
                  <a:gd name="T86" fmla="*/ 93 w 99"/>
                  <a:gd name="T87" fmla="*/ 288 h 311"/>
                  <a:gd name="T88" fmla="*/ 89 w 99"/>
                  <a:gd name="T89" fmla="*/ 300 h 311"/>
                  <a:gd name="T90" fmla="*/ 86 w 99"/>
                  <a:gd name="T91" fmla="*/ 310 h 311"/>
                  <a:gd name="T92" fmla="*/ 49 w 99"/>
                  <a:gd name="T93" fmla="*/ 30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29" name="Полилиния 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>
                  <a:gd name="T0" fmla="*/ 50 w 101"/>
                  <a:gd name="T1" fmla="*/ 305 h 309"/>
                  <a:gd name="T2" fmla="*/ 53 w 101"/>
                  <a:gd name="T3" fmla="*/ 296 h 309"/>
                  <a:gd name="T4" fmla="*/ 56 w 101"/>
                  <a:gd name="T5" fmla="*/ 292 h 309"/>
                  <a:gd name="T6" fmla="*/ 56 w 101"/>
                  <a:gd name="T7" fmla="*/ 286 h 309"/>
                  <a:gd name="T8" fmla="*/ 65 w 101"/>
                  <a:gd name="T9" fmla="*/ 270 h 309"/>
                  <a:gd name="T10" fmla="*/ 71 w 101"/>
                  <a:gd name="T11" fmla="*/ 247 h 309"/>
                  <a:gd name="T12" fmla="*/ 76 w 101"/>
                  <a:gd name="T13" fmla="*/ 231 h 309"/>
                  <a:gd name="T14" fmla="*/ 76 w 101"/>
                  <a:gd name="T15" fmla="*/ 215 h 309"/>
                  <a:gd name="T16" fmla="*/ 80 w 101"/>
                  <a:gd name="T17" fmla="*/ 202 h 309"/>
                  <a:gd name="T18" fmla="*/ 80 w 101"/>
                  <a:gd name="T19" fmla="*/ 188 h 309"/>
                  <a:gd name="T20" fmla="*/ 76 w 101"/>
                  <a:gd name="T21" fmla="*/ 178 h 309"/>
                  <a:gd name="T22" fmla="*/ 73 w 101"/>
                  <a:gd name="T23" fmla="*/ 172 h 309"/>
                  <a:gd name="T24" fmla="*/ 65 w 101"/>
                  <a:gd name="T25" fmla="*/ 159 h 309"/>
                  <a:gd name="T26" fmla="*/ 56 w 101"/>
                  <a:gd name="T27" fmla="*/ 146 h 309"/>
                  <a:gd name="T28" fmla="*/ 44 w 101"/>
                  <a:gd name="T29" fmla="*/ 134 h 309"/>
                  <a:gd name="T30" fmla="*/ 24 w 101"/>
                  <a:gd name="T31" fmla="*/ 110 h 309"/>
                  <a:gd name="T32" fmla="*/ 12 w 101"/>
                  <a:gd name="T33" fmla="*/ 91 h 309"/>
                  <a:gd name="T34" fmla="*/ 6 w 101"/>
                  <a:gd name="T35" fmla="*/ 81 h 309"/>
                  <a:gd name="T36" fmla="*/ 3 w 101"/>
                  <a:gd name="T37" fmla="*/ 72 h 309"/>
                  <a:gd name="T38" fmla="*/ 0 w 101"/>
                  <a:gd name="T39" fmla="*/ 56 h 309"/>
                  <a:gd name="T40" fmla="*/ 0 w 101"/>
                  <a:gd name="T41" fmla="*/ 43 h 309"/>
                  <a:gd name="T42" fmla="*/ 3 w 101"/>
                  <a:gd name="T43" fmla="*/ 32 h 309"/>
                  <a:gd name="T44" fmla="*/ 6 w 101"/>
                  <a:gd name="T45" fmla="*/ 13 h 309"/>
                  <a:gd name="T46" fmla="*/ 12 w 101"/>
                  <a:gd name="T47" fmla="*/ 0 h 309"/>
                  <a:gd name="T48" fmla="*/ 29 w 101"/>
                  <a:gd name="T49" fmla="*/ 20 h 309"/>
                  <a:gd name="T50" fmla="*/ 27 w 101"/>
                  <a:gd name="T51" fmla="*/ 29 h 309"/>
                  <a:gd name="T52" fmla="*/ 24 w 101"/>
                  <a:gd name="T53" fmla="*/ 46 h 309"/>
                  <a:gd name="T54" fmla="*/ 21 w 101"/>
                  <a:gd name="T55" fmla="*/ 59 h 309"/>
                  <a:gd name="T56" fmla="*/ 21 w 101"/>
                  <a:gd name="T57" fmla="*/ 72 h 309"/>
                  <a:gd name="T58" fmla="*/ 21 w 101"/>
                  <a:gd name="T59" fmla="*/ 85 h 309"/>
                  <a:gd name="T60" fmla="*/ 27 w 101"/>
                  <a:gd name="T61" fmla="*/ 97 h 309"/>
                  <a:gd name="T62" fmla="*/ 29 w 101"/>
                  <a:gd name="T63" fmla="*/ 110 h 309"/>
                  <a:gd name="T64" fmla="*/ 36 w 101"/>
                  <a:gd name="T65" fmla="*/ 118 h 309"/>
                  <a:gd name="T66" fmla="*/ 47 w 101"/>
                  <a:gd name="T67" fmla="*/ 127 h 309"/>
                  <a:gd name="T68" fmla="*/ 61 w 101"/>
                  <a:gd name="T69" fmla="*/ 140 h 309"/>
                  <a:gd name="T70" fmla="*/ 71 w 101"/>
                  <a:gd name="T71" fmla="*/ 153 h 309"/>
                  <a:gd name="T72" fmla="*/ 80 w 101"/>
                  <a:gd name="T73" fmla="*/ 166 h 309"/>
                  <a:gd name="T74" fmla="*/ 88 w 101"/>
                  <a:gd name="T75" fmla="*/ 185 h 309"/>
                  <a:gd name="T76" fmla="*/ 97 w 101"/>
                  <a:gd name="T77" fmla="*/ 199 h 309"/>
                  <a:gd name="T78" fmla="*/ 100 w 101"/>
                  <a:gd name="T79" fmla="*/ 208 h 309"/>
                  <a:gd name="T80" fmla="*/ 100 w 101"/>
                  <a:gd name="T81" fmla="*/ 227 h 309"/>
                  <a:gd name="T82" fmla="*/ 100 w 101"/>
                  <a:gd name="T83" fmla="*/ 247 h 309"/>
                  <a:gd name="T84" fmla="*/ 100 w 101"/>
                  <a:gd name="T85" fmla="*/ 259 h 309"/>
                  <a:gd name="T86" fmla="*/ 97 w 101"/>
                  <a:gd name="T87" fmla="*/ 276 h 309"/>
                  <a:gd name="T88" fmla="*/ 94 w 101"/>
                  <a:gd name="T89" fmla="*/ 286 h 309"/>
                  <a:gd name="T90" fmla="*/ 94 w 101"/>
                  <a:gd name="T91" fmla="*/ 299 h 309"/>
                  <a:gd name="T92" fmla="*/ 88 w 101"/>
                  <a:gd name="T93" fmla="*/ 308 h 309"/>
                  <a:gd name="T94" fmla="*/ 50 w 101"/>
                  <a:gd name="T95" fmla="*/ 3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30" name="Полилиния 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>
                  <a:gd name="T0" fmla="*/ 49 w 103"/>
                  <a:gd name="T1" fmla="*/ 305 h 312"/>
                  <a:gd name="T2" fmla="*/ 56 w 103"/>
                  <a:gd name="T3" fmla="*/ 295 h 312"/>
                  <a:gd name="T4" fmla="*/ 56 w 103"/>
                  <a:gd name="T5" fmla="*/ 292 h 312"/>
                  <a:gd name="T6" fmla="*/ 58 w 103"/>
                  <a:gd name="T7" fmla="*/ 286 h 312"/>
                  <a:gd name="T8" fmla="*/ 64 w 103"/>
                  <a:gd name="T9" fmla="*/ 269 h 312"/>
                  <a:gd name="T10" fmla="*/ 70 w 103"/>
                  <a:gd name="T11" fmla="*/ 246 h 312"/>
                  <a:gd name="T12" fmla="*/ 76 w 103"/>
                  <a:gd name="T13" fmla="*/ 234 h 312"/>
                  <a:gd name="T14" fmla="*/ 78 w 103"/>
                  <a:gd name="T15" fmla="*/ 214 h 312"/>
                  <a:gd name="T16" fmla="*/ 78 w 103"/>
                  <a:gd name="T17" fmla="*/ 202 h 312"/>
                  <a:gd name="T18" fmla="*/ 78 w 103"/>
                  <a:gd name="T19" fmla="*/ 191 h 312"/>
                  <a:gd name="T20" fmla="*/ 76 w 103"/>
                  <a:gd name="T21" fmla="*/ 178 h 312"/>
                  <a:gd name="T22" fmla="*/ 73 w 103"/>
                  <a:gd name="T23" fmla="*/ 172 h 312"/>
                  <a:gd name="T24" fmla="*/ 64 w 103"/>
                  <a:gd name="T25" fmla="*/ 159 h 312"/>
                  <a:gd name="T26" fmla="*/ 56 w 103"/>
                  <a:gd name="T27" fmla="*/ 146 h 312"/>
                  <a:gd name="T28" fmla="*/ 44 w 103"/>
                  <a:gd name="T29" fmla="*/ 133 h 312"/>
                  <a:gd name="T30" fmla="*/ 23 w 103"/>
                  <a:gd name="T31" fmla="*/ 110 h 312"/>
                  <a:gd name="T32" fmla="*/ 12 w 103"/>
                  <a:gd name="T33" fmla="*/ 94 h 312"/>
                  <a:gd name="T34" fmla="*/ 5 w 103"/>
                  <a:gd name="T35" fmla="*/ 81 h 312"/>
                  <a:gd name="T36" fmla="*/ 3 w 103"/>
                  <a:gd name="T37" fmla="*/ 72 h 312"/>
                  <a:gd name="T38" fmla="*/ 0 w 103"/>
                  <a:gd name="T39" fmla="*/ 56 h 312"/>
                  <a:gd name="T40" fmla="*/ 0 w 103"/>
                  <a:gd name="T41" fmla="*/ 43 h 312"/>
                  <a:gd name="T42" fmla="*/ 3 w 103"/>
                  <a:gd name="T43" fmla="*/ 32 h 312"/>
                  <a:gd name="T44" fmla="*/ 5 w 103"/>
                  <a:gd name="T45" fmla="*/ 16 h 312"/>
                  <a:gd name="T46" fmla="*/ 12 w 103"/>
                  <a:gd name="T47" fmla="*/ 0 h 312"/>
                  <a:gd name="T48" fmla="*/ 32 w 103"/>
                  <a:gd name="T49" fmla="*/ 19 h 312"/>
                  <a:gd name="T50" fmla="*/ 26 w 103"/>
                  <a:gd name="T51" fmla="*/ 32 h 312"/>
                  <a:gd name="T52" fmla="*/ 23 w 103"/>
                  <a:gd name="T53" fmla="*/ 46 h 312"/>
                  <a:gd name="T54" fmla="*/ 20 w 103"/>
                  <a:gd name="T55" fmla="*/ 59 h 312"/>
                  <a:gd name="T56" fmla="*/ 20 w 103"/>
                  <a:gd name="T57" fmla="*/ 72 h 312"/>
                  <a:gd name="T58" fmla="*/ 20 w 103"/>
                  <a:gd name="T59" fmla="*/ 84 h 312"/>
                  <a:gd name="T60" fmla="*/ 26 w 103"/>
                  <a:gd name="T61" fmla="*/ 100 h 312"/>
                  <a:gd name="T62" fmla="*/ 29 w 103"/>
                  <a:gd name="T63" fmla="*/ 110 h 312"/>
                  <a:gd name="T64" fmla="*/ 35 w 103"/>
                  <a:gd name="T65" fmla="*/ 121 h 312"/>
                  <a:gd name="T66" fmla="*/ 46 w 103"/>
                  <a:gd name="T67" fmla="*/ 127 h 312"/>
                  <a:gd name="T68" fmla="*/ 61 w 103"/>
                  <a:gd name="T69" fmla="*/ 143 h 312"/>
                  <a:gd name="T70" fmla="*/ 73 w 103"/>
                  <a:gd name="T71" fmla="*/ 156 h 312"/>
                  <a:gd name="T72" fmla="*/ 78 w 103"/>
                  <a:gd name="T73" fmla="*/ 165 h 312"/>
                  <a:gd name="T74" fmla="*/ 90 w 103"/>
                  <a:gd name="T75" fmla="*/ 185 h 312"/>
                  <a:gd name="T76" fmla="*/ 96 w 103"/>
                  <a:gd name="T77" fmla="*/ 198 h 312"/>
                  <a:gd name="T78" fmla="*/ 99 w 103"/>
                  <a:gd name="T79" fmla="*/ 208 h 312"/>
                  <a:gd name="T80" fmla="*/ 102 w 103"/>
                  <a:gd name="T81" fmla="*/ 227 h 312"/>
                  <a:gd name="T82" fmla="*/ 102 w 103"/>
                  <a:gd name="T83" fmla="*/ 246 h 312"/>
                  <a:gd name="T84" fmla="*/ 99 w 103"/>
                  <a:gd name="T85" fmla="*/ 259 h 312"/>
                  <a:gd name="T86" fmla="*/ 99 w 103"/>
                  <a:gd name="T87" fmla="*/ 276 h 312"/>
                  <a:gd name="T88" fmla="*/ 96 w 103"/>
                  <a:gd name="T89" fmla="*/ 289 h 312"/>
                  <a:gd name="T90" fmla="*/ 93 w 103"/>
                  <a:gd name="T91" fmla="*/ 302 h 312"/>
                  <a:gd name="T92" fmla="*/ 87 w 103"/>
                  <a:gd name="T93" fmla="*/ 311 h 312"/>
                  <a:gd name="T94" fmla="*/ 49 w 103"/>
                  <a:gd name="T95" fmla="*/ 3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31" name="Полилиния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>
                  <a:gd name="T0" fmla="*/ 0 w 229"/>
                  <a:gd name="T1" fmla="*/ 110 h 114"/>
                  <a:gd name="T2" fmla="*/ 6 w 229"/>
                  <a:gd name="T3" fmla="*/ 113 h 114"/>
                  <a:gd name="T4" fmla="*/ 18 w 229"/>
                  <a:gd name="T5" fmla="*/ 113 h 114"/>
                  <a:gd name="T6" fmla="*/ 28 w 229"/>
                  <a:gd name="T7" fmla="*/ 113 h 114"/>
                  <a:gd name="T8" fmla="*/ 36 w 229"/>
                  <a:gd name="T9" fmla="*/ 110 h 114"/>
                  <a:gd name="T10" fmla="*/ 48 w 229"/>
                  <a:gd name="T11" fmla="*/ 107 h 114"/>
                  <a:gd name="T12" fmla="*/ 58 w 229"/>
                  <a:gd name="T13" fmla="*/ 103 h 114"/>
                  <a:gd name="T14" fmla="*/ 64 w 229"/>
                  <a:gd name="T15" fmla="*/ 101 h 114"/>
                  <a:gd name="T16" fmla="*/ 69 w 229"/>
                  <a:gd name="T17" fmla="*/ 92 h 114"/>
                  <a:gd name="T18" fmla="*/ 76 w 229"/>
                  <a:gd name="T19" fmla="*/ 82 h 114"/>
                  <a:gd name="T20" fmla="*/ 79 w 229"/>
                  <a:gd name="T21" fmla="*/ 77 h 114"/>
                  <a:gd name="T22" fmla="*/ 82 w 229"/>
                  <a:gd name="T23" fmla="*/ 70 h 114"/>
                  <a:gd name="T24" fmla="*/ 94 w 229"/>
                  <a:gd name="T25" fmla="*/ 55 h 114"/>
                  <a:gd name="T26" fmla="*/ 106 w 229"/>
                  <a:gd name="T27" fmla="*/ 39 h 114"/>
                  <a:gd name="T28" fmla="*/ 115 w 229"/>
                  <a:gd name="T29" fmla="*/ 36 h 114"/>
                  <a:gd name="T30" fmla="*/ 130 w 229"/>
                  <a:gd name="T31" fmla="*/ 31 h 114"/>
                  <a:gd name="T32" fmla="*/ 143 w 229"/>
                  <a:gd name="T33" fmla="*/ 24 h 114"/>
                  <a:gd name="T34" fmla="*/ 155 w 229"/>
                  <a:gd name="T35" fmla="*/ 21 h 114"/>
                  <a:gd name="T36" fmla="*/ 164 w 229"/>
                  <a:gd name="T37" fmla="*/ 18 h 114"/>
                  <a:gd name="T38" fmla="*/ 176 w 229"/>
                  <a:gd name="T39" fmla="*/ 21 h 114"/>
                  <a:gd name="T40" fmla="*/ 191 w 229"/>
                  <a:gd name="T41" fmla="*/ 24 h 114"/>
                  <a:gd name="T42" fmla="*/ 206 w 229"/>
                  <a:gd name="T43" fmla="*/ 31 h 114"/>
                  <a:gd name="T44" fmla="*/ 213 w 229"/>
                  <a:gd name="T45" fmla="*/ 36 h 114"/>
                  <a:gd name="T46" fmla="*/ 219 w 229"/>
                  <a:gd name="T47" fmla="*/ 42 h 114"/>
                  <a:gd name="T48" fmla="*/ 228 w 229"/>
                  <a:gd name="T49" fmla="*/ 11 h 114"/>
                  <a:gd name="T50" fmla="*/ 221 w 229"/>
                  <a:gd name="T51" fmla="*/ 9 h 114"/>
                  <a:gd name="T52" fmla="*/ 206 w 229"/>
                  <a:gd name="T53" fmla="*/ 3 h 114"/>
                  <a:gd name="T54" fmla="*/ 195 w 229"/>
                  <a:gd name="T55" fmla="*/ 0 h 114"/>
                  <a:gd name="T56" fmla="*/ 180 w 229"/>
                  <a:gd name="T57" fmla="*/ 0 h 114"/>
                  <a:gd name="T58" fmla="*/ 167 w 229"/>
                  <a:gd name="T59" fmla="*/ 0 h 114"/>
                  <a:gd name="T60" fmla="*/ 155 w 229"/>
                  <a:gd name="T61" fmla="*/ 3 h 114"/>
                  <a:gd name="T62" fmla="*/ 140 w 229"/>
                  <a:gd name="T63" fmla="*/ 9 h 114"/>
                  <a:gd name="T64" fmla="*/ 127 w 229"/>
                  <a:gd name="T65" fmla="*/ 15 h 114"/>
                  <a:gd name="T66" fmla="*/ 124 w 229"/>
                  <a:gd name="T67" fmla="*/ 18 h 114"/>
                  <a:gd name="T68" fmla="*/ 109 w 229"/>
                  <a:gd name="T69" fmla="*/ 31 h 114"/>
                  <a:gd name="T70" fmla="*/ 97 w 229"/>
                  <a:gd name="T71" fmla="*/ 42 h 114"/>
                  <a:gd name="T72" fmla="*/ 88 w 229"/>
                  <a:gd name="T73" fmla="*/ 55 h 114"/>
                  <a:gd name="T74" fmla="*/ 76 w 229"/>
                  <a:gd name="T75" fmla="*/ 67 h 114"/>
                  <a:gd name="T76" fmla="*/ 69 w 229"/>
                  <a:gd name="T77" fmla="*/ 73 h 114"/>
                  <a:gd name="T78" fmla="*/ 61 w 229"/>
                  <a:gd name="T79" fmla="*/ 82 h 114"/>
                  <a:gd name="T80" fmla="*/ 51 w 229"/>
                  <a:gd name="T81" fmla="*/ 85 h 114"/>
                  <a:gd name="T82" fmla="*/ 43 w 229"/>
                  <a:gd name="T83" fmla="*/ 88 h 114"/>
                  <a:gd name="T84" fmla="*/ 30 w 229"/>
                  <a:gd name="T85" fmla="*/ 88 h 114"/>
                  <a:gd name="T86" fmla="*/ 24 w 229"/>
                  <a:gd name="T87" fmla="*/ 88 h 114"/>
                  <a:gd name="T88" fmla="*/ 18 w 229"/>
                  <a:gd name="T89" fmla="*/ 85 h 114"/>
                  <a:gd name="T90" fmla="*/ 6 w 229"/>
                  <a:gd name="T91" fmla="*/ 79 h 114"/>
                  <a:gd name="T92" fmla="*/ 0 w 229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32" name="Полилиния 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>
                  <a:gd name="T0" fmla="*/ 0 w 233"/>
                  <a:gd name="T1" fmla="*/ 115 h 119"/>
                  <a:gd name="T2" fmla="*/ 7 w 233"/>
                  <a:gd name="T3" fmla="*/ 118 h 119"/>
                  <a:gd name="T4" fmla="*/ 19 w 233"/>
                  <a:gd name="T5" fmla="*/ 118 h 119"/>
                  <a:gd name="T6" fmla="*/ 28 w 233"/>
                  <a:gd name="T7" fmla="*/ 118 h 119"/>
                  <a:gd name="T8" fmla="*/ 40 w 233"/>
                  <a:gd name="T9" fmla="*/ 118 h 119"/>
                  <a:gd name="T10" fmla="*/ 49 w 233"/>
                  <a:gd name="T11" fmla="*/ 111 h 119"/>
                  <a:gd name="T12" fmla="*/ 58 w 233"/>
                  <a:gd name="T13" fmla="*/ 108 h 119"/>
                  <a:gd name="T14" fmla="*/ 65 w 233"/>
                  <a:gd name="T15" fmla="*/ 105 h 119"/>
                  <a:gd name="T16" fmla="*/ 73 w 233"/>
                  <a:gd name="T17" fmla="*/ 95 h 119"/>
                  <a:gd name="T18" fmla="*/ 76 w 233"/>
                  <a:gd name="T19" fmla="*/ 86 h 119"/>
                  <a:gd name="T20" fmla="*/ 83 w 233"/>
                  <a:gd name="T21" fmla="*/ 79 h 119"/>
                  <a:gd name="T22" fmla="*/ 86 w 233"/>
                  <a:gd name="T23" fmla="*/ 73 h 119"/>
                  <a:gd name="T24" fmla="*/ 95 w 233"/>
                  <a:gd name="T25" fmla="*/ 58 h 119"/>
                  <a:gd name="T26" fmla="*/ 110 w 233"/>
                  <a:gd name="T27" fmla="*/ 45 h 119"/>
                  <a:gd name="T28" fmla="*/ 116 w 233"/>
                  <a:gd name="T29" fmla="*/ 39 h 119"/>
                  <a:gd name="T30" fmla="*/ 131 w 233"/>
                  <a:gd name="T31" fmla="*/ 32 h 119"/>
                  <a:gd name="T32" fmla="*/ 146 w 233"/>
                  <a:gd name="T33" fmla="*/ 26 h 119"/>
                  <a:gd name="T34" fmla="*/ 156 w 233"/>
                  <a:gd name="T35" fmla="*/ 23 h 119"/>
                  <a:gd name="T36" fmla="*/ 164 w 233"/>
                  <a:gd name="T37" fmla="*/ 23 h 119"/>
                  <a:gd name="T38" fmla="*/ 177 w 233"/>
                  <a:gd name="T39" fmla="*/ 23 h 119"/>
                  <a:gd name="T40" fmla="*/ 192 w 233"/>
                  <a:gd name="T41" fmla="*/ 26 h 119"/>
                  <a:gd name="T42" fmla="*/ 207 w 233"/>
                  <a:gd name="T43" fmla="*/ 32 h 119"/>
                  <a:gd name="T44" fmla="*/ 217 w 233"/>
                  <a:gd name="T45" fmla="*/ 42 h 119"/>
                  <a:gd name="T46" fmla="*/ 220 w 233"/>
                  <a:gd name="T47" fmla="*/ 48 h 119"/>
                  <a:gd name="T48" fmla="*/ 232 w 233"/>
                  <a:gd name="T49" fmla="*/ 16 h 119"/>
                  <a:gd name="T50" fmla="*/ 222 w 233"/>
                  <a:gd name="T51" fmla="*/ 10 h 119"/>
                  <a:gd name="T52" fmla="*/ 210 w 233"/>
                  <a:gd name="T53" fmla="*/ 4 h 119"/>
                  <a:gd name="T54" fmla="*/ 195 w 233"/>
                  <a:gd name="T55" fmla="*/ 4 h 119"/>
                  <a:gd name="T56" fmla="*/ 183 w 233"/>
                  <a:gd name="T57" fmla="*/ 0 h 119"/>
                  <a:gd name="T58" fmla="*/ 167 w 233"/>
                  <a:gd name="T59" fmla="*/ 0 h 119"/>
                  <a:gd name="T60" fmla="*/ 156 w 233"/>
                  <a:gd name="T61" fmla="*/ 4 h 119"/>
                  <a:gd name="T62" fmla="*/ 141 w 233"/>
                  <a:gd name="T63" fmla="*/ 10 h 119"/>
                  <a:gd name="T64" fmla="*/ 131 w 233"/>
                  <a:gd name="T65" fmla="*/ 16 h 119"/>
                  <a:gd name="T66" fmla="*/ 126 w 233"/>
                  <a:gd name="T67" fmla="*/ 20 h 119"/>
                  <a:gd name="T68" fmla="*/ 110 w 233"/>
                  <a:gd name="T69" fmla="*/ 32 h 119"/>
                  <a:gd name="T70" fmla="*/ 101 w 233"/>
                  <a:gd name="T71" fmla="*/ 45 h 119"/>
                  <a:gd name="T72" fmla="*/ 88 w 233"/>
                  <a:gd name="T73" fmla="*/ 58 h 119"/>
                  <a:gd name="T74" fmla="*/ 80 w 233"/>
                  <a:gd name="T75" fmla="*/ 70 h 119"/>
                  <a:gd name="T76" fmla="*/ 73 w 233"/>
                  <a:gd name="T77" fmla="*/ 79 h 119"/>
                  <a:gd name="T78" fmla="*/ 61 w 233"/>
                  <a:gd name="T79" fmla="*/ 86 h 119"/>
                  <a:gd name="T80" fmla="*/ 52 w 233"/>
                  <a:gd name="T81" fmla="*/ 89 h 119"/>
                  <a:gd name="T82" fmla="*/ 43 w 233"/>
                  <a:gd name="T83" fmla="*/ 92 h 119"/>
                  <a:gd name="T84" fmla="*/ 34 w 233"/>
                  <a:gd name="T85" fmla="*/ 92 h 119"/>
                  <a:gd name="T86" fmla="*/ 25 w 233"/>
                  <a:gd name="T87" fmla="*/ 92 h 119"/>
                  <a:gd name="T88" fmla="*/ 19 w 233"/>
                  <a:gd name="T89" fmla="*/ 89 h 119"/>
                  <a:gd name="T90" fmla="*/ 7 w 233"/>
                  <a:gd name="T91" fmla="*/ 83 h 119"/>
                  <a:gd name="T92" fmla="*/ 0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33" name="Полилиния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>
                  <a:gd name="T0" fmla="*/ 0 w 232"/>
                  <a:gd name="T1" fmla="*/ 111 h 116"/>
                  <a:gd name="T2" fmla="*/ 9 w 232"/>
                  <a:gd name="T3" fmla="*/ 115 h 116"/>
                  <a:gd name="T4" fmla="*/ 19 w 232"/>
                  <a:gd name="T5" fmla="*/ 115 h 116"/>
                  <a:gd name="T6" fmla="*/ 30 w 232"/>
                  <a:gd name="T7" fmla="*/ 115 h 116"/>
                  <a:gd name="T8" fmla="*/ 40 w 232"/>
                  <a:gd name="T9" fmla="*/ 111 h 116"/>
                  <a:gd name="T10" fmla="*/ 49 w 232"/>
                  <a:gd name="T11" fmla="*/ 108 h 116"/>
                  <a:gd name="T12" fmla="*/ 61 w 232"/>
                  <a:gd name="T13" fmla="*/ 105 h 116"/>
                  <a:gd name="T14" fmla="*/ 64 w 232"/>
                  <a:gd name="T15" fmla="*/ 102 h 116"/>
                  <a:gd name="T16" fmla="*/ 73 w 232"/>
                  <a:gd name="T17" fmla="*/ 93 h 116"/>
                  <a:gd name="T18" fmla="*/ 76 w 232"/>
                  <a:gd name="T19" fmla="*/ 84 h 116"/>
                  <a:gd name="T20" fmla="*/ 82 w 232"/>
                  <a:gd name="T21" fmla="*/ 77 h 116"/>
                  <a:gd name="T22" fmla="*/ 85 w 232"/>
                  <a:gd name="T23" fmla="*/ 72 h 116"/>
                  <a:gd name="T24" fmla="*/ 95 w 232"/>
                  <a:gd name="T25" fmla="*/ 56 h 116"/>
                  <a:gd name="T26" fmla="*/ 110 w 232"/>
                  <a:gd name="T27" fmla="*/ 43 h 116"/>
                  <a:gd name="T28" fmla="*/ 116 w 232"/>
                  <a:gd name="T29" fmla="*/ 38 h 116"/>
                  <a:gd name="T30" fmla="*/ 131 w 232"/>
                  <a:gd name="T31" fmla="*/ 31 h 116"/>
                  <a:gd name="T32" fmla="*/ 146 w 232"/>
                  <a:gd name="T33" fmla="*/ 25 h 116"/>
                  <a:gd name="T34" fmla="*/ 155 w 232"/>
                  <a:gd name="T35" fmla="*/ 22 h 116"/>
                  <a:gd name="T36" fmla="*/ 167 w 232"/>
                  <a:gd name="T37" fmla="*/ 18 h 116"/>
                  <a:gd name="T38" fmla="*/ 176 w 232"/>
                  <a:gd name="T39" fmla="*/ 22 h 116"/>
                  <a:gd name="T40" fmla="*/ 191 w 232"/>
                  <a:gd name="T41" fmla="*/ 25 h 116"/>
                  <a:gd name="T42" fmla="*/ 206 w 232"/>
                  <a:gd name="T43" fmla="*/ 31 h 116"/>
                  <a:gd name="T44" fmla="*/ 216 w 232"/>
                  <a:gd name="T45" fmla="*/ 38 h 116"/>
                  <a:gd name="T46" fmla="*/ 219 w 232"/>
                  <a:gd name="T47" fmla="*/ 46 h 116"/>
                  <a:gd name="T48" fmla="*/ 231 w 232"/>
                  <a:gd name="T49" fmla="*/ 13 h 116"/>
                  <a:gd name="T50" fmla="*/ 222 w 232"/>
                  <a:gd name="T51" fmla="*/ 10 h 116"/>
                  <a:gd name="T52" fmla="*/ 209 w 232"/>
                  <a:gd name="T53" fmla="*/ 3 h 116"/>
                  <a:gd name="T54" fmla="*/ 194 w 232"/>
                  <a:gd name="T55" fmla="*/ 0 h 116"/>
                  <a:gd name="T56" fmla="*/ 182 w 232"/>
                  <a:gd name="T57" fmla="*/ 0 h 116"/>
                  <a:gd name="T58" fmla="*/ 167 w 232"/>
                  <a:gd name="T59" fmla="*/ 0 h 116"/>
                  <a:gd name="T60" fmla="*/ 155 w 232"/>
                  <a:gd name="T61" fmla="*/ 3 h 116"/>
                  <a:gd name="T62" fmla="*/ 143 w 232"/>
                  <a:gd name="T63" fmla="*/ 10 h 116"/>
                  <a:gd name="T64" fmla="*/ 131 w 232"/>
                  <a:gd name="T65" fmla="*/ 13 h 116"/>
                  <a:gd name="T66" fmla="*/ 125 w 232"/>
                  <a:gd name="T67" fmla="*/ 18 h 116"/>
                  <a:gd name="T68" fmla="*/ 113 w 232"/>
                  <a:gd name="T69" fmla="*/ 31 h 116"/>
                  <a:gd name="T70" fmla="*/ 100 w 232"/>
                  <a:gd name="T71" fmla="*/ 43 h 116"/>
                  <a:gd name="T72" fmla="*/ 88 w 232"/>
                  <a:gd name="T73" fmla="*/ 56 h 116"/>
                  <a:gd name="T74" fmla="*/ 80 w 232"/>
                  <a:gd name="T75" fmla="*/ 69 h 116"/>
                  <a:gd name="T76" fmla="*/ 73 w 232"/>
                  <a:gd name="T77" fmla="*/ 74 h 116"/>
                  <a:gd name="T78" fmla="*/ 61 w 232"/>
                  <a:gd name="T79" fmla="*/ 84 h 116"/>
                  <a:gd name="T80" fmla="*/ 52 w 232"/>
                  <a:gd name="T81" fmla="*/ 87 h 116"/>
                  <a:gd name="T82" fmla="*/ 45 w 232"/>
                  <a:gd name="T83" fmla="*/ 90 h 116"/>
                  <a:gd name="T84" fmla="*/ 34 w 232"/>
                  <a:gd name="T85" fmla="*/ 90 h 116"/>
                  <a:gd name="T86" fmla="*/ 25 w 232"/>
                  <a:gd name="T87" fmla="*/ 90 h 116"/>
                  <a:gd name="T88" fmla="*/ 19 w 232"/>
                  <a:gd name="T89" fmla="*/ 87 h 116"/>
                  <a:gd name="T90" fmla="*/ 7 w 232"/>
                  <a:gd name="T91" fmla="*/ 80 h 116"/>
                  <a:gd name="T92" fmla="*/ 0 w 232"/>
                  <a:gd name="T9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34" name="Полилиния 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>
                  <a:gd name="T0" fmla="*/ 232 w 233"/>
                  <a:gd name="T1" fmla="*/ 115 h 119"/>
                  <a:gd name="T2" fmla="*/ 222 w 233"/>
                  <a:gd name="T3" fmla="*/ 115 h 119"/>
                  <a:gd name="T4" fmla="*/ 214 w 233"/>
                  <a:gd name="T5" fmla="*/ 118 h 119"/>
                  <a:gd name="T6" fmla="*/ 201 w 233"/>
                  <a:gd name="T7" fmla="*/ 118 h 119"/>
                  <a:gd name="T8" fmla="*/ 192 w 233"/>
                  <a:gd name="T9" fmla="*/ 115 h 119"/>
                  <a:gd name="T10" fmla="*/ 183 w 233"/>
                  <a:gd name="T11" fmla="*/ 112 h 119"/>
                  <a:gd name="T12" fmla="*/ 171 w 233"/>
                  <a:gd name="T13" fmla="*/ 106 h 119"/>
                  <a:gd name="T14" fmla="*/ 164 w 233"/>
                  <a:gd name="T15" fmla="*/ 102 h 119"/>
                  <a:gd name="T16" fmla="*/ 158 w 233"/>
                  <a:gd name="T17" fmla="*/ 94 h 119"/>
                  <a:gd name="T18" fmla="*/ 153 w 233"/>
                  <a:gd name="T19" fmla="*/ 84 h 119"/>
                  <a:gd name="T20" fmla="*/ 149 w 233"/>
                  <a:gd name="T21" fmla="*/ 78 h 119"/>
                  <a:gd name="T22" fmla="*/ 146 w 233"/>
                  <a:gd name="T23" fmla="*/ 71 h 119"/>
                  <a:gd name="T24" fmla="*/ 134 w 233"/>
                  <a:gd name="T25" fmla="*/ 59 h 119"/>
                  <a:gd name="T26" fmla="*/ 122 w 233"/>
                  <a:gd name="T27" fmla="*/ 44 h 119"/>
                  <a:gd name="T28" fmla="*/ 113 w 233"/>
                  <a:gd name="T29" fmla="*/ 37 h 119"/>
                  <a:gd name="T30" fmla="*/ 97 w 233"/>
                  <a:gd name="T31" fmla="*/ 31 h 119"/>
                  <a:gd name="T32" fmla="*/ 85 w 233"/>
                  <a:gd name="T33" fmla="*/ 28 h 119"/>
                  <a:gd name="T34" fmla="*/ 73 w 233"/>
                  <a:gd name="T35" fmla="*/ 24 h 119"/>
                  <a:gd name="T36" fmla="*/ 64 w 233"/>
                  <a:gd name="T37" fmla="*/ 21 h 119"/>
                  <a:gd name="T38" fmla="*/ 52 w 233"/>
                  <a:gd name="T39" fmla="*/ 24 h 119"/>
                  <a:gd name="T40" fmla="*/ 39 w 233"/>
                  <a:gd name="T41" fmla="*/ 28 h 119"/>
                  <a:gd name="T42" fmla="*/ 24 w 233"/>
                  <a:gd name="T43" fmla="*/ 31 h 119"/>
                  <a:gd name="T44" fmla="*/ 15 w 233"/>
                  <a:gd name="T45" fmla="*/ 40 h 119"/>
                  <a:gd name="T46" fmla="*/ 9 w 233"/>
                  <a:gd name="T47" fmla="*/ 47 h 119"/>
                  <a:gd name="T48" fmla="*/ 0 w 233"/>
                  <a:gd name="T49" fmla="*/ 16 h 119"/>
                  <a:gd name="T50" fmla="*/ 6 w 233"/>
                  <a:gd name="T51" fmla="*/ 9 h 119"/>
                  <a:gd name="T52" fmla="*/ 21 w 233"/>
                  <a:gd name="T53" fmla="*/ 6 h 119"/>
                  <a:gd name="T54" fmla="*/ 33 w 233"/>
                  <a:gd name="T55" fmla="*/ 3 h 119"/>
                  <a:gd name="T56" fmla="*/ 49 w 233"/>
                  <a:gd name="T57" fmla="*/ 0 h 119"/>
                  <a:gd name="T58" fmla="*/ 61 w 233"/>
                  <a:gd name="T59" fmla="*/ 3 h 119"/>
                  <a:gd name="T60" fmla="*/ 73 w 233"/>
                  <a:gd name="T61" fmla="*/ 6 h 119"/>
                  <a:gd name="T62" fmla="*/ 88 w 233"/>
                  <a:gd name="T63" fmla="*/ 13 h 119"/>
                  <a:gd name="T64" fmla="*/ 100 w 233"/>
                  <a:gd name="T65" fmla="*/ 16 h 119"/>
                  <a:gd name="T66" fmla="*/ 107 w 233"/>
                  <a:gd name="T67" fmla="*/ 21 h 119"/>
                  <a:gd name="T68" fmla="*/ 118 w 233"/>
                  <a:gd name="T69" fmla="*/ 31 h 119"/>
                  <a:gd name="T70" fmla="*/ 131 w 233"/>
                  <a:gd name="T71" fmla="*/ 47 h 119"/>
                  <a:gd name="T72" fmla="*/ 143 w 233"/>
                  <a:gd name="T73" fmla="*/ 59 h 119"/>
                  <a:gd name="T74" fmla="*/ 153 w 233"/>
                  <a:gd name="T75" fmla="*/ 71 h 119"/>
                  <a:gd name="T76" fmla="*/ 158 w 233"/>
                  <a:gd name="T77" fmla="*/ 78 h 119"/>
                  <a:gd name="T78" fmla="*/ 168 w 233"/>
                  <a:gd name="T79" fmla="*/ 84 h 119"/>
                  <a:gd name="T80" fmla="*/ 177 w 233"/>
                  <a:gd name="T81" fmla="*/ 91 h 119"/>
                  <a:gd name="T82" fmla="*/ 186 w 233"/>
                  <a:gd name="T83" fmla="*/ 94 h 119"/>
                  <a:gd name="T84" fmla="*/ 199 w 233"/>
                  <a:gd name="T85" fmla="*/ 94 h 119"/>
                  <a:gd name="T86" fmla="*/ 204 w 233"/>
                  <a:gd name="T87" fmla="*/ 91 h 119"/>
                  <a:gd name="T88" fmla="*/ 214 w 233"/>
                  <a:gd name="T89" fmla="*/ 91 h 119"/>
                  <a:gd name="T90" fmla="*/ 225 w 233"/>
                  <a:gd name="T91" fmla="*/ 84 h 119"/>
                  <a:gd name="T92" fmla="*/ 232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35" name="Полилиния 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>
                  <a:gd name="T0" fmla="*/ 231 w 232"/>
                  <a:gd name="T1" fmla="*/ 110 h 114"/>
                  <a:gd name="T2" fmla="*/ 221 w 232"/>
                  <a:gd name="T3" fmla="*/ 113 h 114"/>
                  <a:gd name="T4" fmla="*/ 213 w 232"/>
                  <a:gd name="T5" fmla="*/ 113 h 114"/>
                  <a:gd name="T6" fmla="*/ 201 w 232"/>
                  <a:gd name="T7" fmla="*/ 113 h 114"/>
                  <a:gd name="T8" fmla="*/ 191 w 232"/>
                  <a:gd name="T9" fmla="*/ 113 h 114"/>
                  <a:gd name="T10" fmla="*/ 183 w 232"/>
                  <a:gd name="T11" fmla="*/ 110 h 114"/>
                  <a:gd name="T12" fmla="*/ 170 w 232"/>
                  <a:gd name="T13" fmla="*/ 104 h 114"/>
                  <a:gd name="T14" fmla="*/ 167 w 232"/>
                  <a:gd name="T15" fmla="*/ 102 h 114"/>
                  <a:gd name="T16" fmla="*/ 158 w 232"/>
                  <a:gd name="T17" fmla="*/ 92 h 114"/>
                  <a:gd name="T18" fmla="*/ 155 w 232"/>
                  <a:gd name="T19" fmla="*/ 82 h 114"/>
                  <a:gd name="T20" fmla="*/ 148 w 232"/>
                  <a:gd name="T21" fmla="*/ 77 h 114"/>
                  <a:gd name="T22" fmla="*/ 145 w 232"/>
                  <a:gd name="T23" fmla="*/ 71 h 114"/>
                  <a:gd name="T24" fmla="*/ 133 w 232"/>
                  <a:gd name="T25" fmla="*/ 56 h 114"/>
                  <a:gd name="T26" fmla="*/ 122 w 232"/>
                  <a:gd name="T27" fmla="*/ 43 h 114"/>
                  <a:gd name="T28" fmla="*/ 112 w 232"/>
                  <a:gd name="T29" fmla="*/ 36 h 114"/>
                  <a:gd name="T30" fmla="*/ 100 w 232"/>
                  <a:gd name="T31" fmla="*/ 31 h 114"/>
                  <a:gd name="T32" fmla="*/ 85 w 232"/>
                  <a:gd name="T33" fmla="*/ 25 h 114"/>
                  <a:gd name="T34" fmla="*/ 76 w 232"/>
                  <a:gd name="T35" fmla="*/ 21 h 114"/>
                  <a:gd name="T36" fmla="*/ 64 w 232"/>
                  <a:gd name="T37" fmla="*/ 21 h 114"/>
                  <a:gd name="T38" fmla="*/ 54 w 232"/>
                  <a:gd name="T39" fmla="*/ 21 h 114"/>
                  <a:gd name="T40" fmla="*/ 39 w 232"/>
                  <a:gd name="T41" fmla="*/ 25 h 114"/>
                  <a:gd name="T42" fmla="*/ 24 w 232"/>
                  <a:gd name="T43" fmla="*/ 31 h 114"/>
                  <a:gd name="T44" fmla="*/ 15 w 232"/>
                  <a:gd name="T45" fmla="*/ 36 h 114"/>
                  <a:gd name="T46" fmla="*/ 9 w 232"/>
                  <a:gd name="T47" fmla="*/ 46 h 114"/>
                  <a:gd name="T48" fmla="*/ 0 w 232"/>
                  <a:gd name="T49" fmla="*/ 15 h 114"/>
                  <a:gd name="T50" fmla="*/ 9 w 232"/>
                  <a:gd name="T51" fmla="*/ 10 h 114"/>
                  <a:gd name="T52" fmla="*/ 21 w 232"/>
                  <a:gd name="T53" fmla="*/ 3 h 114"/>
                  <a:gd name="T54" fmla="*/ 33 w 232"/>
                  <a:gd name="T55" fmla="*/ 0 h 114"/>
                  <a:gd name="T56" fmla="*/ 48 w 232"/>
                  <a:gd name="T57" fmla="*/ 0 h 114"/>
                  <a:gd name="T58" fmla="*/ 64 w 232"/>
                  <a:gd name="T59" fmla="*/ 0 h 114"/>
                  <a:gd name="T60" fmla="*/ 72 w 232"/>
                  <a:gd name="T61" fmla="*/ 3 h 114"/>
                  <a:gd name="T62" fmla="*/ 87 w 232"/>
                  <a:gd name="T63" fmla="*/ 10 h 114"/>
                  <a:gd name="T64" fmla="*/ 100 w 232"/>
                  <a:gd name="T65" fmla="*/ 15 h 114"/>
                  <a:gd name="T66" fmla="*/ 106 w 232"/>
                  <a:gd name="T67" fmla="*/ 18 h 114"/>
                  <a:gd name="T68" fmla="*/ 118 w 232"/>
                  <a:gd name="T69" fmla="*/ 31 h 114"/>
                  <a:gd name="T70" fmla="*/ 130 w 232"/>
                  <a:gd name="T71" fmla="*/ 43 h 114"/>
                  <a:gd name="T72" fmla="*/ 143 w 232"/>
                  <a:gd name="T73" fmla="*/ 58 h 114"/>
                  <a:gd name="T74" fmla="*/ 152 w 232"/>
                  <a:gd name="T75" fmla="*/ 67 h 114"/>
                  <a:gd name="T76" fmla="*/ 158 w 232"/>
                  <a:gd name="T77" fmla="*/ 77 h 114"/>
                  <a:gd name="T78" fmla="*/ 167 w 232"/>
                  <a:gd name="T79" fmla="*/ 82 h 114"/>
                  <a:gd name="T80" fmla="*/ 179 w 232"/>
                  <a:gd name="T81" fmla="*/ 86 h 114"/>
                  <a:gd name="T82" fmla="*/ 185 w 232"/>
                  <a:gd name="T83" fmla="*/ 89 h 114"/>
                  <a:gd name="T84" fmla="*/ 198 w 232"/>
                  <a:gd name="T85" fmla="*/ 89 h 114"/>
                  <a:gd name="T86" fmla="*/ 206 w 232"/>
                  <a:gd name="T87" fmla="*/ 89 h 114"/>
                  <a:gd name="T88" fmla="*/ 213 w 232"/>
                  <a:gd name="T89" fmla="*/ 86 h 114"/>
                  <a:gd name="T90" fmla="*/ 224 w 232"/>
                  <a:gd name="T91" fmla="*/ 79 h 114"/>
                  <a:gd name="T92" fmla="*/ 231 w 232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36" name="Полилиния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>
                  <a:gd name="T0" fmla="*/ 232 w 233"/>
                  <a:gd name="T1" fmla="*/ 116 h 120"/>
                  <a:gd name="T2" fmla="*/ 223 w 233"/>
                  <a:gd name="T3" fmla="*/ 116 h 120"/>
                  <a:gd name="T4" fmla="*/ 214 w 233"/>
                  <a:gd name="T5" fmla="*/ 119 h 120"/>
                  <a:gd name="T6" fmla="*/ 204 w 233"/>
                  <a:gd name="T7" fmla="*/ 119 h 120"/>
                  <a:gd name="T8" fmla="*/ 193 w 233"/>
                  <a:gd name="T9" fmla="*/ 116 h 120"/>
                  <a:gd name="T10" fmla="*/ 183 w 233"/>
                  <a:gd name="T11" fmla="*/ 112 h 120"/>
                  <a:gd name="T12" fmla="*/ 174 w 233"/>
                  <a:gd name="T13" fmla="*/ 106 h 120"/>
                  <a:gd name="T14" fmla="*/ 168 w 233"/>
                  <a:gd name="T15" fmla="*/ 103 h 120"/>
                  <a:gd name="T16" fmla="*/ 158 w 233"/>
                  <a:gd name="T17" fmla="*/ 94 h 120"/>
                  <a:gd name="T18" fmla="*/ 156 w 233"/>
                  <a:gd name="T19" fmla="*/ 85 h 120"/>
                  <a:gd name="T20" fmla="*/ 150 w 233"/>
                  <a:gd name="T21" fmla="*/ 78 h 120"/>
                  <a:gd name="T22" fmla="*/ 147 w 233"/>
                  <a:gd name="T23" fmla="*/ 72 h 120"/>
                  <a:gd name="T24" fmla="*/ 137 w 233"/>
                  <a:gd name="T25" fmla="*/ 60 h 120"/>
                  <a:gd name="T26" fmla="*/ 122 w 233"/>
                  <a:gd name="T27" fmla="*/ 44 h 120"/>
                  <a:gd name="T28" fmla="*/ 116 w 233"/>
                  <a:gd name="T29" fmla="*/ 38 h 120"/>
                  <a:gd name="T30" fmla="*/ 101 w 233"/>
                  <a:gd name="T31" fmla="*/ 31 h 120"/>
                  <a:gd name="T32" fmla="*/ 86 w 233"/>
                  <a:gd name="T33" fmla="*/ 25 h 120"/>
                  <a:gd name="T34" fmla="*/ 76 w 233"/>
                  <a:gd name="T35" fmla="*/ 22 h 120"/>
                  <a:gd name="T36" fmla="*/ 67 w 233"/>
                  <a:gd name="T37" fmla="*/ 22 h 120"/>
                  <a:gd name="T38" fmla="*/ 55 w 233"/>
                  <a:gd name="T39" fmla="*/ 22 h 120"/>
                  <a:gd name="T40" fmla="*/ 40 w 233"/>
                  <a:gd name="T41" fmla="*/ 28 h 120"/>
                  <a:gd name="T42" fmla="*/ 25 w 233"/>
                  <a:gd name="T43" fmla="*/ 31 h 120"/>
                  <a:gd name="T44" fmla="*/ 18 w 233"/>
                  <a:gd name="T45" fmla="*/ 41 h 120"/>
                  <a:gd name="T46" fmla="*/ 12 w 233"/>
                  <a:gd name="T47" fmla="*/ 47 h 120"/>
                  <a:gd name="T48" fmla="*/ 0 w 233"/>
                  <a:gd name="T49" fmla="*/ 16 h 120"/>
                  <a:gd name="T50" fmla="*/ 10 w 233"/>
                  <a:gd name="T51" fmla="*/ 10 h 120"/>
                  <a:gd name="T52" fmla="*/ 21 w 233"/>
                  <a:gd name="T53" fmla="*/ 7 h 120"/>
                  <a:gd name="T54" fmla="*/ 36 w 233"/>
                  <a:gd name="T55" fmla="*/ 3 h 120"/>
                  <a:gd name="T56" fmla="*/ 49 w 233"/>
                  <a:gd name="T57" fmla="*/ 0 h 120"/>
                  <a:gd name="T58" fmla="*/ 64 w 233"/>
                  <a:gd name="T59" fmla="*/ 3 h 120"/>
                  <a:gd name="T60" fmla="*/ 76 w 233"/>
                  <a:gd name="T61" fmla="*/ 7 h 120"/>
                  <a:gd name="T62" fmla="*/ 89 w 233"/>
                  <a:gd name="T63" fmla="*/ 13 h 120"/>
                  <a:gd name="T64" fmla="*/ 101 w 233"/>
                  <a:gd name="T65" fmla="*/ 16 h 120"/>
                  <a:gd name="T66" fmla="*/ 107 w 233"/>
                  <a:gd name="T67" fmla="*/ 22 h 120"/>
                  <a:gd name="T68" fmla="*/ 119 w 233"/>
                  <a:gd name="T69" fmla="*/ 31 h 120"/>
                  <a:gd name="T70" fmla="*/ 132 w 233"/>
                  <a:gd name="T71" fmla="*/ 47 h 120"/>
                  <a:gd name="T72" fmla="*/ 143 w 233"/>
                  <a:gd name="T73" fmla="*/ 60 h 120"/>
                  <a:gd name="T74" fmla="*/ 153 w 233"/>
                  <a:gd name="T75" fmla="*/ 72 h 120"/>
                  <a:gd name="T76" fmla="*/ 158 w 233"/>
                  <a:gd name="T77" fmla="*/ 78 h 120"/>
                  <a:gd name="T78" fmla="*/ 171 w 233"/>
                  <a:gd name="T79" fmla="*/ 85 h 120"/>
                  <a:gd name="T80" fmla="*/ 180 w 233"/>
                  <a:gd name="T81" fmla="*/ 91 h 120"/>
                  <a:gd name="T82" fmla="*/ 189 w 233"/>
                  <a:gd name="T83" fmla="*/ 94 h 120"/>
                  <a:gd name="T84" fmla="*/ 199 w 233"/>
                  <a:gd name="T85" fmla="*/ 94 h 120"/>
                  <a:gd name="T86" fmla="*/ 208 w 233"/>
                  <a:gd name="T87" fmla="*/ 91 h 120"/>
                  <a:gd name="T88" fmla="*/ 214 w 233"/>
                  <a:gd name="T89" fmla="*/ 91 h 120"/>
                  <a:gd name="T90" fmla="*/ 226 w 233"/>
                  <a:gd name="T91" fmla="*/ 85 h 120"/>
                  <a:gd name="T92" fmla="*/ 232 w 233"/>
                  <a:gd name="T93" fmla="*/ 1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37" name="Полилиния 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>
                  <a:gd name="T0" fmla="*/ 227 w 228"/>
                  <a:gd name="T1" fmla="*/ 112 h 116"/>
                  <a:gd name="T2" fmla="*/ 220 w 228"/>
                  <a:gd name="T3" fmla="*/ 115 h 116"/>
                  <a:gd name="T4" fmla="*/ 209 w 228"/>
                  <a:gd name="T5" fmla="*/ 115 h 116"/>
                  <a:gd name="T6" fmla="*/ 200 w 228"/>
                  <a:gd name="T7" fmla="*/ 115 h 116"/>
                  <a:gd name="T8" fmla="*/ 187 w 228"/>
                  <a:gd name="T9" fmla="*/ 112 h 116"/>
                  <a:gd name="T10" fmla="*/ 179 w 228"/>
                  <a:gd name="T11" fmla="*/ 108 h 116"/>
                  <a:gd name="T12" fmla="*/ 169 w 228"/>
                  <a:gd name="T13" fmla="*/ 105 h 116"/>
                  <a:gd name="T14" fmla="*/ 164 w 228"/>
                  <a:gd name="T15" fmla="*/ 100 h 116"/>
                  <a:gd name="T16" fmla="*/ 157 w 228"/>
                  <a:gd name="T17" fmla="*/ 90 h 116"/>
                  <a:gd name="T18" fmla="*/ 151 w 228"/>
                  <a:gd name="T19" fmla="*/ 84 h 116"/>
                  <a:gd name="T20" fmla="*/ 148 w 228"/>
                  <a:gd name="T21" fmla="*/ 77 h 116"/>
                  <a:gd name="T22" fmla="*/ 145 w 228"/>
                  <a:gd name="T23" fmla="*/ 72 h 116"/>
                  <a:gd name="T24" fmla="*/ 133 w 228"/>
                  <a:gd name="T25" fmla="*/ 56 h 116"/>
                  <a:gd name="T26" fmla="*/ 118 w 228"/>
                  <a:gd name="T27" fmla="*/ 41 h 116"/>
                  <a:gd name="T28" fmla="*/ 112 w 228"/>
                  <a:gd name="T29" fmla="*/ 35 h 116"/>
                  <a:gd name="T30" fmla="*/ 96 w 228"/>
                  <a:gd name="T31" fmla="*/ 31 h 116"/>
                  <a:gd name="T32" fmla="*/ 84 w 228"/>
                  <a:gd name="T33" fmla="*/ 25 h 116"/>
                  <a:gd name="T34" fmla="*/ 73 w 228"/>
                  <a:gd name="T35" fmla="*/ 22 h 116"/>
                  <a:gd name="T36" fmla="*/ 63 w 228"/>
                  <a:gd name="T37" fmla="*/ 19 h 116"/>
                  <a:gd name="T38" fmla="*/ 51 w 228"/>
                  <a:gd name="T39" fmla="*/ 22 h 116"/>
                  <a:gd name="T40" fmla="*/ 36 w 228"/>
                  <a:gd name="T41" fmla="*/ 25 h 116"/>
                  <a:gd name="T42" fmla="*/ 21 w 228"/>
                  <a:gd name="T43" fmla="*/ 31 h 116"/>
                  <a:gd name="T44" fmla="*/ 15 w 228"/>
                  <a:gd name="T45" fmla="*/ 38 h 116"/>
                  <a:gd name="T46" fmla="*/ 9 w 228"/>
                  <a:gd name="T47" fmla="*/ 43 h 116"/>
                  <a:gd name="T48" fmla="*/ 0 w 228"/>
                  <a:gd name="T49" fmla="*/ 13 h 116"/>
                  <a:gd name="T50" fmla="*/ 6 w 228"/>
                  <a:gd name="T51" fmla="*/ 10 h 116"/>
                  <a:gd name="T52" fmla="*/ 21 w 228"/>
                  <a:gd name="T53" fmla="*/ 4 h 116"/>
                  <a:gd name="T54" fmla="*/ 33 w 228"/>
                  <a:gd name="T55" fmla="*/ 0 h 116"/>
                  <a:gd name="T56" fmla="*/ 48 w 228"/>
                  <a:gd name="T57" fmla="*/ 0 h 116"/>
                  <a:gd name="T58" fmla="*/ 61 w 228"/>
                  <a:gd name="T59" fmla="*/ 0 h 116"/>
                  <a:gd name="T60" fmla="*/ 73 w 228"/>
                  <a:gd name="T61" fmla="*/ 4 h 116"/>
                  <a:gd name="T62" fmla="*/ 88 w 228"/>
                  <a:gd name="T63" fmla="*/ 10 h 116"/>
                  <a:gd name="T64" fmla="*/ 96 w 228"/>
                  <a:gd name="T65" fmla="*/ 13 h 116"/>
                  <a:gd name="T66" fmla="*/ 103 w 228"/>
                  <a:gd name="T67" fmla="*/ 19 h 116"/>
                  <a:gd name="T68" fmla="*/ 118 w 228"/>
                  <a:gd name="T69" fmla="*/ 31 h 116"/>
                  <a:gd name="T70" fmla="*/ 130 w 228"/>
                  <a:gd name="T71" fmla="*/ 43 h 116"/>
                  <a:gd name="T72" fmla="*/ 139 w 228"/>
                  <a:gd name="T73" fmla="*/ 56 h 116"/>
                  <a:gd name="T74" fmla="*/ 148 w 228"/>
                  <a:gd name="T75" fmla="*/ 69 h 116"/>
                  <a:gd name="T76" fmla="*/ 157 w 228"/>
                  <a:gd name="T77" fmla="*/ 74 h 116"/>
                  <a:gd name="T78" fmla="*/ 166 w 228"/>
                  <a:gd name="T79" fmla="*/ 84 h 116"/>
                  <a:gd name="T80" fmla="*/ 175 w 228"/>
                  <a:gd name="T81" fmla="*/ 87 h 116"/>
                  <a:gd name="T82" fmla="*/ 184 w 228"/>
                  <a:gd name="T83" fmla="*/ 90 h 116"/>
                  <a:gd name="T84" fmla="*/ 194 w 228"/>
                  <a:gd name="T85" fmla="*/ 90 h 116"/>
                  <a:gd name="T86" fmla="*/ 202 w 228"/>
                  <a:gd name="T87" fmla="*/ 90 h 116"/>
                  <a:gd name="T88" fmla="*/ 209 w 228"/>
                  <a:gd name="T89" fmla="*/ 87 h 116"/>
                  <a:gd name="T90" fmla="*/ 220 w 228"/>
                  <a:gd name="T91" fmla="*/ 81 h 116"/>
                  <a:gd name="T92" fmla="*/ 227 w 228"/>
                  <a:gd name="T93" fmla="*/ 11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38" name="Полилиния 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>
                  <a:gd name="T0" fmla="*/ 227 w 228"/>
                  <a:gd name="T1" fmla="*/ 3 h 116"/>
                  <a:gd name="T2" fmla="*/ 220 w 228"/>
                  <a:gd name="T3" fmla="*/ 3 h 116"/>
                  <a:gd name="T4" fmla="*/ 209 w 228"/>
                  <a:gd name="T5" fmla="*/ 0 h 116"/>
                  <a:gd name="T6" fmla="*/ 200 w 228"/>
                  <a:gd name="T7" fmla="*/ 0 h 116"/>
                  <a:gd name="T8" fmla="*/ 190 w 228"/>
                  <a:gd name="T9" fmla="*/ 3 h 116"/>
                  <a:gd name="T10" fmla="*/ 179 w 228"/>
                  <a:gd name="T11" fmla="*/ 6 h 116"/>
                  <a:gd name="T12" fmla="*/ 169 w 228"/>
                  <a:gd name="T13" fmla="*/ 9 h 116"/>
                  <a:gd name="T14" fmla="*/ 164 w 228"/>
                  <a:gd name="T15" fmla="*/ 16 h 116"/>
                  <a:gd name="T16" fmla="*/ 157 w 228"/>
                  <a:gd name="T17" fmla="*/ 24 h 116"/>
                  <a:gd name="T18" fmla="*/ 151 w 228"/>
                  <a:gd name="T19" fmla="*/ 34 h 116"/>
                  <a:gd name="T20" fmla="*/ 148 w 228"/>
                  <a:gd name="T21" fmla="*/ 40 h 116"/>
                  <a:gd name="T22" fmla="*/ 145 w 228"/>
                  <a:gd name="T23" fmla="*/ 47 h 116"/>
                  <a:gd name="T24" fmla="*/ 133 w 228"/>
                  <a:gd name="T25" fmla="*/ 58 h 116"/>
                  <a:gd name="T26" fmla="*/ 118 w 228"/>
                  <a:gd name="T27" fmla="*/ 74 h 116"/>
                  <a:gd name="T28" fmla="*/ 112 w 228"/>
                  <a:gd name="T29" fmla="*/ 78 h 116"/>
                  <a:gd name="T30" fmla="*/ 96 w 228"/>
                  <a:gd name="T31" fmla="*/ 87 h 116"/>
                  <a:gd name="T32" fmla="*/ 84 w 228"/>
                  <a:gd name="T33" fmla="*/ 90 h 116"/>
                  <a:gd name="T34" fmla="*/ 73 w 228"/>
                  <a:gd name="T35" fmla="*/ 94 h 116"/>
                  <a:gd name="T36" fmla="*/ 63 w 228"/>
                  <a:gd name="T37" fmla="*/ 96 h 116"/>
                  <a:gd name="T38" fmla="*/ 51 w 228"/>
                  <a:gd name="T39" fmla="*/ 94 h 116"/>
                  <a:gd name="T40" fmla="*/ 36 w 228"/>
                  <a:gd name="T41" fmla="*/ 90 h 116"/>
                  <a:gd name="T42" fmla="*/ 21 w 228"/>
                  <a:gd name="T43" fmla="*/ 84 h 116"/>
                  <a:gd name="T44" fmla="*/ 15 w 228"/>
                  <a:gd name="T45" fmla="*/ 78 h 116"/>
                  <a:gd name="T46" fmla="*/ 9 w 228"/>
                  <a:gd name="T47" fmla="*/ 71 h 116"/>
                  <a:gd name="T48" fmla="*/ 0 w 228"/>
                  <a:gd name="T49" fmla="*/ 102 h 116"/>
                  <a:gd name="T50" fmla="*/ 6 w 228"/>
                  <a:gd name="T51" fmla="*/ 109 h 116"/>
                  <a:gd name="T52" fmla="*/ 18 w 228"/>
                  <a:gd name="T53" fmla="*/ 112 h 116"/>
                  <a:gd name="T54" fmla="*/ 33 w 228"/>
                  <a:gd name="T55" fmla="*/ 115 h 116"/>
                  <a:gd name="T56" fmla="*/ 48 w 228"/>
                  <a:gd name="T57" fmla="*/ 115 h 116"/>
                  <a:gd name="T58" fmla="*/ 61 w 228"/>
                  <a:gd name="T59" fmla="*/ 115 h 116"/>
                  <a:gd name="T60" fmla="*/ 73 w 228"/>
                  <a:gd name="T61" fmla="*/ 112 h 116"/>
                  <a:gd name="T62" fmla="*/ 88 w 228"/>
                  <a:gd name="T63" fmla="*/ 109 h 116"/>
                  <a:gd name="T64" fmla="*/ 96 w 228"/>
                  <a:gd name="T65" fmla="*/ 102 h 116"/>
                  <a:gd name="T66" fmla="*/ 103 w 228"/>
                  <a:gd name="T67" fmla="*/ 96 h 116"/>
                  <a:gd name="T68" fmla="*/ 118 w 228"/>
                  <a:gd name="T69" fmla="*/ 84 h 116"/>
                  <a:gd name="T70" fmla="*/ 130 w 228"/>
                  <a:gd name="T71" fmla="*/ 71 h 116"/>
                  <a:gd name="T72" fmla="*/ 139 w 228"/>
                  <a:gd name="T73" fmla="*/ 58 h 116"/>
                  <a:gd name="T74" fmla="*/ 148 w 228"/>
                  <a:gd name="T75" fmla="*/ 47 h 116"/>
                  <a:gd name="T76" fmla="*/ 157 w 228"/>
                  <a:gd name="T77" fmla="*/ 40 h 116"/>
                  <a:gd name="T78" fmla="*/ 166 w 228"/>
                  <a:gd name="T79" fmla="*/ 34 h 116"/>
                  <a:gd name="T80" fmla="*/ 175 w 228"/>
                  <a:gd name="T81" fmla="*/ 27 h 116"/>
                  <a:gd name="T82" fmla="*/ 184 w 228"/>
                  <a:gd name="T83" fmla="*/ 24 h 116"/>
                  <a:gd name="T84" fmla="*/ 194 w 228"/>
                  <a:gd name="T85" fmla="*/ 24 h 116"/>
                  <a:gd name="T86" fmla="*/ 202 w 228"/>
                  <a:gd name="T87" fmla="*/ 24 h 116"/>
                  <a:gd name="T88" fmla="*/ 209 w 228"/>
                  <a:gd name="T89" fmla="*/ 27 h 116"/>
                  <a:gd name="T90" fmla="*/ 220 w 228"/>
                  <a:gd name="T91" fmla="*/ 34 h 116"/>
                  <a:gd name="T92" fmla="*/ 227 w 228"/>
                  <a:gd name="T93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39" name="Полилиния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>
                  <a:gd name="T0" fmla="*/ 21 w 66"/>
                  <a:gd name="T1" fmla="*/ 0 h 61"/>
                  <a:gd name="T2" fmla="*/ 0 w 66"/>
                  <a:gd name="T3" fmla="*/ 39 h 61"/>
                  <a:gd name="T4" fmla="*/ 41 w 66"/>
                  <a:gd name="T5" fmla="*/ 60 h 61"/>
                  <a:gd name="T6" fmla="*/ 65 w 66"/>
                  <a:gd name="T7" fmla="*/ 20 h 61"/>
                  <a:gd name="T8" fmla="*/ 21 w 6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40" name="Полилиния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>
                  <a:gd name="T0" fmla="*/ 20 w 61"/>
                  <a:gd name="T1" fmla="*/ 0 h 65"/>
                  <a:gd name="T2" fmla="*/ 0 w 61"/>
                  <a:gd name="T3" fmla="*/ 44 h 65"/>
                  <a:gd name="T4" fmla="*/ 40 w 61"/>
                  <a:gd name="T5" fmla="*/ 64 h 65"/>
                  <a:gd name="T6" fmla="*/ 60 w 61"/>
                  <a:gd name="T7" fmla="*/ 20 h 65"/>
                  <a:gd name="T8" fmla="*/ 20 w 6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41" name="Полилиния 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>
                  <a:gd name="T0" fmla="*/ 18 w 57"/>
                  <a:gd name="T1" fmla="*/ 0 h 65"/>
                  <a:gd name="T2" fmla="*/ 0 w 57"/>
                  <a:gd name="T3" fmla="*/ 44 h 65"/>
                  <a:gd name="T4" fmla="*/ 38 w 57"/>
                  <a:gd name="T5" fmla="*/ 64 h 65"/>
                  <a:gd name="T6" fmla="*/ 56 w 57"/>
                  <a:gd name="T7" fmla="*/ 23 h 65"/>
                  <a:gd name="T8" fmla="*/ 18 w 57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42" name="Полилиния 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>
                  <a:gd name="T0" fmla="*/ 16 w 57"/>
                  <a:gd name="T1" fmla="*/ 0 h 102"/>
                  <a:gd name="T2" fmla="*/ 0 w 57"/>
                  <a:gd name="T3" fmla="*/ 101 h 102"/>
                  <a:gd name="T4" fmla="*/ 56 w 57"/>
                  <a:gd name="T5" fmla="*/ 49 h 102"/>
                  <a:gd name="T6" fmla="*/ 16 w 57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43" name="Полилиния 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>
                  <a:gd name="T0" fmla="*/ 16 w 58"/>
                  <a:gd name="T1" fmla="*/ 0 h 102"/>
                  <a:gd name="T2" fmla="*/ 0 w 58"/>
                  <a:gd name="T3" fmla="*/ 101 h 102"/>
                  <a:gd name="T4" fmla="*/ 57 w 58"/>
                  <a:gd name="T5" fmla="*/ 49 h 102"/>
                  <a:gd name="T6" fmla="*/ 16 w 58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44" name="Полилиния 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>
                  <a:gd name="T0" fmla="*/ 16 w 59"/>
                  <a:gd name="T1" fmla="*/ 0 h 104"/>
                  <a:gd name="T2" fmla="*/ 0 w 59"/>
                  <a:gd name="T3" fmla="*/ 103 h 104"/>
                  <a:gd name="T4" fmla="*/ 58 w 59"/>
                  <a:gd name="T5" fmla="*/ 50 h 104"/>
                  <a:gd name="T6" fmla="*/ 16 w 59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45" name="Полилиния 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>
                  <a:gd name="T0" fmla="*/ 14 w 56"/>
                  <a:gd name="T1" fmla="*/ 0 h 102"/>
                  <a:gd name="T2" fmla="*/ 0 w 56"/>
                  <a:gd name="T3" fmla="*/ 101 h 102"/>
                  <a:gd name="T4" fmla="*/ 55 w 56"/>
                  <a:gd name="T5" fmla="*/ 49 h 102"/>
                  <a:gd name="T6" fmla="*/ 14 w 56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46" name="Полилиния 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>
                  <a:gd name="T0" fmla="*/ 16 w 57"/>
                  <a:gd name="T1" fmla="*/ 101 h 102"/>
                  <a:gd name="T2" fmla="*/ 0 w 57"/>
                  <a:gd name="T3" fmla="*/ 0 h 102"/>
                  <a:gd name="T4" fmla="*/ 56 w 57"/>
                  <a:gd name="T5" fmla="*/ 51 h 102"/>
                  <a:gd name="T6" fmla="*/ 16 w 57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47" name="Полилиния 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>
                  <a:gd name="T0" fmla="*/ 27 w 46"/>
                  <a:gd name="T1" fmla="*/ 87 h 88"/>
                  <a:gd name="T2" fmla="*/ 45 w 46"/>
                  <a:gd name="T3" fmla="*/ 46 h 88"/>
                  <a:gd name="T4" fmla="*/ 18 w 46"/>
                  <a:gd name="T5" fmla="*/ 0 h 88"/>
                  <a:gd name="T6" fmla="*/ 0 w 46"/>
                  <a:gd name="T7" fmla="*/ 49 h 88"/>
                  <a:gd name="T8" fmla="*/ 27 w 46"/>
                  <a:gd name="T9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48" name="Полилиния 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>
                  <a:gd name="T0" fmla="*/ 19 w 47"/>
                  <a:gd name="T1" fmla="*/ 84 h 85"/>
                  <a:gd name="T2" fmla="*/ 0 w 47"/>
                  <a:gd name="T3" fmla="*/ 45 h 85"/>
                  <a:gd name="T4" fmla="*/ 27 w 47"/>
                  <a:gd name="T5" fmla="*/ 0 h 85"/>
                  <a:gd name="T6" fmla="*/ 46 w 47"/>
                  <a:gd name="T7" fmla="*/ 45 h 85"/>
                  <a:gd name="T8" fmla="*/ 19 w 47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49" name="Полилиния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50" name="Полилиния 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51" name="Полилиния 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>
                  <a:gd name="T0" fmla="*/ 152 w 159"/>
                  <a:gd name="T1" fmla="*/ 27 h 72"/>
                  <a:gd name="T2" fmla="*/ 143 w 159"/>
                  <a:gd name="T3" fmla="*/ 24 h 72"/>
                  <a:gd name="T4" fmla="*/ 130 w 159"/>
                  <a:gd name="T5" fmla="*/ 24 h 72"/>
                  <a:gd name="T6" fmla="*/ 122 w 159"/>
                  <a:gd name="T7" fmla="*/ 27 h 72"/>
                  <a:gd name="T8" fmla="*/ 115 w 159"/>
                  <a:gd name="T9" fmla="*/ 36 h 72"/>
                  <a:gd name="T10" fmla="*/ 109 w 159"/>
                  <a:gd name="T11" fmla="*/ 44 h 72"/>
                  <a:gd name="T12" fmla="*/ 97 w 159"/>
                  <a:gd name="T13" fmla="*/ 59 h 72"/>
                  <a:gd name="T14" fmla="*/ 89 w 159"/>
                  <a:gd name="T15" fmla="*/ 68 h 72"/>
                  <a:gd name="T16" fmla="*/ 73 w 159"/>
                  <a:gd name="T17" fmla="*/ 71 h 72"/>
                  <a:gd name="T18" fmla="*/ 61 w 159"/>
                  <a:gd name="T19" fmla="*/ 68 h 72"/>
                  <a:gd name="T20" fmla="*/ 51 w 159"/>
                  <a:gd name="T21" fmla="*/ 62 h 72"/>
                  <a:gd name="T22" fmla="*/ 39 w 159"/>
                  <a:gd name="T23" fmla="*/ 56 h 72"/>
                  <a:gd name="T24" fmla="*/ 28 w 159"/>
                  <a:gd name="T25" fmla="*/ 53 h 72"/>
                  <a:gd name="T26" fmla="*/ 15 w 159"/>
                  <a:gd name="T27" fmla="*/ 53 h 72"/>
                  <a:gd name="T28" fmla="*/ 6 w 159"/>
                  <a:gd name="T29" fmla="*/ 56 h 72"/>
                  <a:gd name="T30" fmla="*/ 3 w 159"/>
                  <a:gd name="T31" fmla="*/ 51 h 72"/>
                  <a:gd name="T32" fmla="*/ 9 w 159"/>
                  <a:gd name="T33" fmla="*/ 47 h 72"/>
                  <a:gd name="T34" fmla="*/ 21 w 159"/>
                  <a:gd name="T35" fmla="*/ 44 h 72"/>
                  <a:gd name="T36" fmla="*/ 30 w 159"/>
                  <a:gd name="T37" fmla="*/ 44 h 72"/>
                  <a:gd name="T38" fmla="*/ 43 w 159"/>
                  <a:gd name="T39" fmla="*/ 53 h 72"/>
                  <a:gd name="T40" fmla="*/ 54 w 159"/>
                  <a:gd name="T41" fmla="*/ 56 h 72"/>
                  <a:gd name="T42" fmla="*/ 67 w 159"/>
                  <a:gd name="T43" fmla="*/ 59 h 72"/>
                  <a:gd name="T44" fmla="*/ 79 w 159"/>
                  <a:gd name="T45" fmla="*/ 59 h 72"/>
                  <a:gd name="T46" fmla="*/ 89 w 159"/>
                  <a:gd name="T47" fmla="*/ 56 h 72"/>
                  <a:gd name="T48" fmla="*/ 97 w 159"/>
                  <a:gd name="T49" fmla="*/ 51 h 72"/>
                  <a:gd name="T50" fmla="*/ 107 w 159"/>
                  <a:gd name="T51" fmla="*/ 39 h 72"/>
                  <a:gd name="T52" fmla="*/ 115 w 159"/>
                  <a:gd name="T53" fmla="*/ 21 h 72"/>
                  <a:gd name="T54" fmla="*/ 122 w 159"/>
                  <a:gd name="T55" fmla="*/ 6 h 72"/>
                  <a:gd name="T56" fmla="*/ 130 w 159"/>
                  <a:gd name="T57" fmla="*/ 0 h 72"/>
                  <a:gd name="T58" fmla="*/ 137 w 159"/>
                  <a:gd name="T59" fmla="*/ 0 h 72"/>
                  <a:gd name="T60" fmla="*/ 146 w 159"/>
                  <a:gd name="T61" fmla="*/ 3 h 72"/>
                  <a:gd name="T62" fmla="*/ 158 w 159"/>
                  <a:gd name="T6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52" name="Полилиния 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>
                  <a:gd name="T0" fmla="*/ 147 w 154"/>
                  <a:gd name="T1" fmla="*/ 27 h 73"/>
                  <a:gd name="T2" fmla="*/ 138 w 154"/>
                  <a:gd name="T3" fmla="*/ 24 h 73"/>
                  <a:gd name="T4" fmla="*/ 127 w 154"/>
                  <a:gd name="T5" fmla="*/ 24 h 73"/>
                  <a:gd name="T6" fmla="*/ 117 w 154"/>
                  <a:gd name="T7" fmla="*/ 27 h 73"/>
                  <a:gd name="T8" fmla="*/ 112 w 154"/>
                  <a:gd name="T9" fmla="*/ 36 h 73"/>
                  <a:gd name="T10" fmla="*/ 105 w 154"/>
                  <a:gd name="T11" fmla="*/ 48 h 73"/>
                  <a:gd name="T12" fmla="*/ 97 w 154"/>
                  <a:gd name="T13" fmla="*/ 60 h 73"/>
                  <a:gd name="T14" fmla="*/ 84 w 154"/>
                  <a:gd name="T15" fmla="*/ 69 h 73"/>
                  <a:gd name="T16" fmla="*/ 69 w 154"/>
                  <a:gd name="T17" fmla="*/ 72 h 73"/>
                  <a:gd name="T18" fmla="*/ 57 w 154"/>
                  <a:gd name="T19" fmla="*/ 69 h 73"/>
                  <a:gd name="T20" fmla="*/ 49 w 154"/>
                  <a:gd name="T21" fmla="*/ 63 h 73"/>
                  <a:gd name="T22" fmla="*/ 37 w 154"/>
                  <a:gd name="T23" fmla="*/ 57 h 73"/>
                  <a:gd name="T24" fmla="*/ 24 w 154"/>
                  <a:gd name="T25" fmla="*/ 54 h 73"/>
                  <a:gd name="T26" fmla="*/ 12 w 154"/>
                  <a:gd name="T27" fmla="*/ 54 h 73"/>
                  <a:gd name="T28" fmla="*/ 4 w 154"/>
                  <a:gd name="T29" fmla="*/ 57 h 73"/>
                  <a:gd name="T30" fmla="*/ 0 w 154"/>
                  <a:gd name="T31" fmla="*/ 54 h 73"/>
                  <a:gd name="T32" fmla="*/ 7 w 154"/>
                  <a:gd name="T33" fmla="*/ 48 h 73"/>
                  <a:gd name="T34" fmla="*/ 19 w 154"/>
                  <a:gd name="T35" fmla="*/ 45 h 73"/>
                  <a:gd name="T36" fmla="*/ 27 w 154"/>
                  <a:gd name="T37" fmla="*/ 48 h 73"/>
                  <a:gd name="T38" fmla="*/ 39 w 154"/>
                  <a:gd name="T39" fmla="*/ 54 h 73"/>
                  <a:gd name="T40" fmla="*/ 52 w 154"/>
                  <a:gd name="T41" fmla="*/ 60 h 73"/>
                  <a:gd name="T42" fmla="*/ 64 w 154"/>
                  <a:gd name="T43" fmla="*/ 60 h 73"/>
                  <a:gd name="T44" fmla="*/ 75 w 154"/>
                  <a:gd name="T45" fmla="*/ 60 h 73"/>
                  <a:gd name="T46" fmla="*/ 84 w 154"/>
                  <a:gd name="T47" fmla="*/ 57 h 73"/>
                  <a:gd name="T48" fmla="*/ 93 w 154"/>
                  <a:gd name="T49" fmla="*/ 51 h 73"/>
                  <a:gd name="T50" fmla="*/ 102 w 154"/>
                  <a:gd name="T51" fmla="*/ 39 h 73"/>
                  <a:gd name="T52" fmla="*/ 112 w 154"/>
                  <a:gd name="T53" fmla="*/ 22 h 73"/>
                  <a:gd name="T54" fmla="*/ 120 w 154"/>
                  <a:gd name="T55" fmla="*/ 7 h 73"/>
                  <a:gd name="T56" fmla="*/ 127 w 154"/>
                  <a:gd name="T57" fmla="*/ 0 h 73"/>
                  <a:gd name="T58" fmla="*/ 135 w 154"/>
                  <a:gd name="T59" fmla="*/ 0 h 73"/>
                  <a:gd name="T60" fmla="*/ 145 w 154"/>
                  <a:gd name="T61" fmla="*/ 3 h 73"/>
                  <a:gd name="T62" fmla="*/ 153 w 154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53" name="Полилиния 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>
                  <a:gd name="T0" fmla="*/ 149 w 157"/>
                  <a:gd name="T1" fmla="*/ 27 h 74"/>
                  <a:gd name="T2" fmla="*/ 141 w 157"/>
                  <a:gd name="T3" fmla="*/ 25 h 74"/>
                  <a:gd name="T4" fmla="*/ 129 w 157"/>
                  <a:gd name="T5" fmla="*/ 25 h 74"/>
                  <a:gd name="T6" fmla="*/ 120 w 157"/>
                  <a:gd name="T7" fmla="*/ 27 h 74"/>
                  <a:gd name="T8" fmla="*/ 114 w 157"/>
                  <a:gd name="T9" fmla="*/ 36 h 74"/>
                  <a:gd name="T10" fmla="*/ 105 w 157"/>
                  <a:gd name="T11" fmla="*/ 48 h 74"/>
                  <a:gd name="T12" fmla="*/ 99 w 157"/>
                  <a:gd name="T13" fmla="*/ 61 h 74"/>
                  <a:gd name="T14" fmla="*/ 84 w 157"/>
                  <a:gd name="T15" fmla="*/ 70 h 74"/>
                  <a:gd name="T16" fmla="*/ 72 w 157"/>
                  <a:gd name="T17" fmla="*/ 73 h 74"/>
                  <a:gd name="T18" fmla="*/ 60 w 157"/>
                  <a:gd name="T19" fmla="*/ 70 h 74"/>
                  <a:gd name="T20" fmla="*/ 51 w 157"/>
                  <a:gd name="T21" fmla="*/ 64 h 74"/>
                  <a:gd name="T22" fmla="*/ 39 w 157"/>
                  <a:gd name="T23" fmla="*/ 58 h 74"/>
                  <a:gd name="T24" fmla="*/ 27 w 157"/>
                  <a:gd name="T25" fmla="*/ 51 h 74"/>
                  <a:gd name="T26" fmla="*/ 15 w 157"/>
                  <a:gd name="T27" fmla="*/ 51 h 74"/>
                  <a:gd name="T28" fmla="*/ 7 w 157"/>
                  <a:gd name="T29" fmla="*/ 58 h 74"/>
                  <a:gd name="T30" fmla="*/ 3 w 157"/>
                  <a:gd name="T31" fmla="*/ 51 h 74"/>
                  <a:gd name="T32" fmla="*/ 9 w 157"/>
                  <a:gd name="T33" fmla="*/ 48 h 74"/>
                  <a:gd name="T34" fmla="*/ 21 w 157"/>
                  <a:gd name="T35" fmla="*/ 46 h 74"/>
                  <a:gd name="T36" fmla="*/ 30 w 157"/>
                  <a:gd name="T37" fmla="*/ 46 h 74"/>
                  <a:gd name="T38" fmla="*/ 42 w 157"/>
                  <a:gd name="T39" fmla="*/ 51 h 74"/>
                  <a:gd name="T40" fmla="*/ 54 w 157"/>
                  <a:gd name="T41" fmla="*/ 58 h 74"/>
                  <a:gd name="T42" fmla="*/ 66 w 157"/>
                  <a:gd name="T43" fmla="*/ 61 h 74"/>
                  <a:gd name="T44" fmla="*/ 78 w 157"/>
                  <a:gd name="T45" fmla="*/ 61 h 74"/>
                  <a:gd name="T46" fmla="*/ 87 w 157"/>
                  <a:gd name="T47" fmla="*/ 58 h 74"/>
                  <a:gd name="T48" fmla="*/ 96 w 157"/>
                  <a:gd name="T49" fmla="*/ 51 h 74"/>
                  <a:gd name="T50" fmla="*/ 105 w 157"/>
                  <a:gd name="T51" fmla="*/ 40 h 74"/>
                  <a:gd name="T52" fmla="*/ 114 w 157"/>
                  <a:gd name="T53" fmla="*/ 21 h 74"/>
                  <a:gd name="T54" fmla="*/ 120 w 157"/>
                  <a:gd name="T55" fmla="*/ 6 h 74"/>
                  <a:gd name="T56" fmla="*/ 129 w 157"/>
                  <a:gd name="T57" fmla="*/ 0 h 74"/>
                  <a:gd name="T58" fmla="*/ 135 w 157"/>
                  <a:gd name="T59" fmla="*/ 0 h 74"/>
                  <a:gd name="T60" fmla="*/ 144 w 157"/>
                  <a:gd name="T61" fmla="*/ 3 h 74"/>
                  <a:gd name="T62" fmla="*/ 156 w 157"/>
                  <a:gd name="T63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54" name="Полилиния 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>
                  <a:gd name="T0" fmla="*/ 4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7 w 158"/>
                  <a:gd name="T7" fmla="*/ 30 h 75"/>
                  <a:gd name="T8" fmla="*/ 42 w 158"/>
                  <a:gd name="T9" fmla="*/ 36 h 75"/>
                  <a:gd name="T10" fmla="*/ 49 w 158"/>
                  <a:gd name="T11" fmla="*/ 48 h 75"/>
                  <a:gd name="T12" fmla="*/ 57 w 158"/>
                  <a:gd name="T13" fmla="*/ 63 h 75"/>
                  <a:gd name="T14" fmla="*/ 70 w 158"/>
                  <a:gd name="T15" fmla="*/ 71 h 75"/>
                  <a:gd name="T16" fmla="*/ 85 w 158"/>
                  <a:gd name="T17" fmla="*/ 74 h 75"/>
                  <a:gd name="T18" fmla="*/ 97 w 158"/>
                  <a:gd name="T19" fmla="*/ 71 h 75"/>
                  <a:gd name="T20" fmla="*/ 105 w 158"/>
                  <a:gd name="T21" fmla="*/ 63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0 w 158"/>
                  <a:gd name="T29" fmla="*/ 56 h 75"/>
                  <a:gd name="T30" fmla="*/ 154 w 158"/>
                  <a:gd name="T31" fmla="*/ 54 h 75"/>
                  <a:gd name="T32" fmla="*/ 145 w 158"/>
                  <a:gd name="T33" fmla="*/ 48 h 75"/>
                  <a:gd name="T34" fmla="*/ 135 w 158"/>
                  <a:gd name="T35" fmla="*/ 48 h 75"/>
                  <a:gd name="T36" fmla="*/ 127 w 158"/>
                  <a:gd name="T37" fmla="*/ 48 h 75"/>
                  <a:gd name="T38" fmla="*/ 115 w 158"/>
                  <a:gd name="T39" fmla="*/ 54 h 75"/>
                  <a:gd name="T40" fmla="*/ 102 w 158"/>
                  <a:gd name="T41" fmla="*/ 59 h 75"/>
                  <a:gd name="T42" fmla="*/ 87 w 158"/>
                  <a:gd name="T43" fmla="*/ 59 h 75"/>
                  <a:gd name="T44" fmla="*/ 79 w 158"/>
                  <a:gd name="T45" fmla="*/ 59 h 75"/>
                  <a:gd name="T46" fmla="*/ 70 w 158"/>
                  <a:gd name="T47" fmla="*/ 56 h 75"/>
                  <a:gd name="T48" fmla="*/ 60 w 158"/>
                  <a:gd name="T49" fmla="*/ 54 h 75"/>
                  <a:gd name="T50" fmla="*/ 52 w 158"/>
                  <a:gd name="T51" fmla="*/ 42 h 75"/>
                  <a:gd name="T52" fmla="*/ 42 w 158"/>
                  <a:gd name="T53" fmla="*/ 24 h 75"/>
                  <a:gd name="T54" fmla="*/ 34 w 158"/>
                  <a:gd name="T55" fmla="*/ 9 h 75"/>
                  <a:gd name="T56" fmla="*/ 27 w 158"/>
                  <a:gd name="T57" fmla="*/ 4 h 75"/>
                  <a:gd name="T58" fmla="*/ 19 w 158"/>
                  <a:gd name="T59" fmla="*/ 0 h 75"/>
                  <a:gd name="T60" fmla="*/ 9 w 158"/>
                  <a:gd name="T61" fmla="*/ 6 h 75"/>
                  <a:gd name="T62" fmla="*/ 0 w 158"/>
                  <a:gd name="T63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55" name="Полилиния 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>
                  <a:gd name="T0" fmla="*/ 7 w 160"/>
                  <a:gd name="T1" fmla="*/ 27 h 73"/>
                  <a:gd name="T2" fmla="*/ 15 w 160"/>
                  <a:gd name="T3" fmla="*/ 24 h 73"/>
                  <a:gd name="T4" fmla="*/ 28 w 160"/>
                  <a:gd name="T5" fmla="*/ 24 h 73"/>
                  <a:gd name="T6" fmla="*/ 37 w 160"/>
                  <a:gd name="T7" fmla="*/ 30 h 73"/>
                  <a:gd name="T8" fmla="*/ 43 w 160"/>
                  <a:gd name="T9" fmla="*/ 36 h 73"/>
                  <a:gd name="T10" fmla="*/ 50 w 160"/>
                  <a:gd name="T11" fmla="*/ 49 h 73"/>
                  <a:gd name="T12" fmla="*/ 58 w 160"/>
                  <a:gd name="T13" fmla="*/ 60 h 73"/>
                  <a:gd name="T14" fmla="*/ 70 w 160"/>
                  <a:gd name="T15" fmla="*/ 69 h 73"/>
                  <a:gd name="T16" fmla="*/ 86 w 160"/>
                  <a:gd name="T17" fmla="*/ 72 h 73"/>
                  <a:gd name="T18" fmla="*/ 98 w 160"/>
                  <a:gd name="T19" fmla="*/ 72 h 73"/>
                  <a:gd name="T20" fmla="*/ 107 w 160"/>
                  <a:gd name="T21" fmla="*/ 64 h 73"/>
                  <a:gd name="T22" fmla="*/ 119 w 160"/>
                  <a:gd name="T23" fmla="*/ 57 h 73"/>
                  <a:gd name="T24" fmla="*/ 131 w 160"/>
                  <a:gd name="T25" fmla="*/ 54 h 73"/>
                  <a:gd name="T26" fmla="*/ 144 w 160"/>
                  <a:gd name="T27" fmla="*/ 54 h 73"/>
                  <a:gd name="T28" fmla="*/ 152 w 160"/>
                  <a:gd name="T29" fmla="*/ 57 h 73"/>
                  <a:gd name="T30" fmla="*/ 156 w 160"/>
                  <a:gd name="T31" fmla="*/ 54 h 73"/>
                  <a:gd name="T32" fmla="*/ 147 w 160"/>
                  <a:gd name="T33" fmla="*/ 49 h 73"/>
                  <a:gd name="T34" fmla="*/ 137 w 160"/>
                  <a:gd name="T35" fmla="*/ 45 h 73"/>
                  <a:gd name="T36" fmla="*/ 129 w 160"/>
                  <a:gd name="T37" fmla="*/ 49 h 73"/>
                  <a:gd name="T38" fmla="*/ 116 w 160"/>
                  <a:gd name="T39" fmla="*/ 54 h 73"/>
                  <a:gd name="T40" fmla="*/ 104 w 160"/>
                  <a:gd name="T41" fmla="*/ 60 h 73"/>
                  <a:gd name="T42" fmla="*/ 89 w 160"/>
                  <a:gd name="T43" fmla="*/ 60 h 73"/>
                  <a:gd name="T44" fmla="*/ 80 w 160"/>
                  <a:gd name="T45" fmla="*/ 60 h 73"/>
                  <a:gd name="T46" fmla="*/ 70 w 160"/>
                  <a:gd name="T47" fmla="*/ 57 h 73"/>
                  <a:gd name="T48" fmla="*/ 61 w 160"/>
                  <a:gd name="T49" fmla="*/ 51 h 73"/>
                  <a:gd name="T50" fmla="*/ 52 w 160"/>
                  <a:gd name="T51" fmla="*/ 39 h 73"/>
                  <a:gd name="T52" fmla="*/ 43 w 160"/>
                  <a:gd name="T53" fmla="*/ 24 h 73"/>
                  <a:gd name="T54" fmla="*/ 34 w 160"/>
                  <a:gd name="T55" fmla="*/ 7 h 73"/>
                  <a:gd name="T56" fmla="*/ 28 w 160"/>
                  <a:gd name="T57" fmla="*/ 0 h 73"/>
                  <a:gd name="T58" fmla="*/ 22 w 160"/>
                  <a:gd name="T59" fmla="*/ 0 h 73"/>
                  <a:gd name="T60" fmla="*/ 10 w 160"/>
                  <a:gd name="T61" fmla="*/ 4 h 73"/>
                  <a:gd name="T62" fmla="*/ 0 w 160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56" name="Полилиния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>
                  <a:gd name="T0" fmla="*/ 6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6 w 158"/>
                  <a:gd name="T7" fmla="*/ 30 h 75"/>
                  <a:gd name="T8" fmla="*/ 43 w 158"/>
                  <a:gd name="T9" fmla="*/ 35 h 75"/>
                  <a:gd name="T10" fmla="*/ 48 w 158"/>
                  <a:gd name="T11" fmla="*/ 47 h 75"/>
                  <a:gd name="T12" fmla="*/ 58 w 158"/>
                  <a:gd name="T13" fmla="*/ 62 h 75"/>
                  <a:gd name="T14" fmla="*/ 69 w 158"/>
                  <a:gd name="T15" fmla="*/ 71 h 75"/>
                  <a:gd name="T16" fmla="*/ 84 w 158"/>
                  <a:gd name="T17" fmla="*/ 74 h 75"/>
                  <a:gd name="T18" fmla="*/ 96 w 158"/>
                  <a:gd name="T19" fmla="*/ 71 h 75"/>
                  <a:gd name="T20" fmla="*/ 106 w 158"/>
                  <a:gd name="T21" fmla="*/ 62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1 w 158"/>
                  <a:gd name="T29" fmla="*/ 56 h 75"/>
                  <a:gd name="T30" fmla="*/ 154 w 158"/>
                  <a:gd name="T31" fmla="*/ 54 h 75"/>
                  <a:gd name="T32" fmla="*/ 145 w 158"/>
                  <a:gd name="T33" fmla="*/ 47 h 75"/>
                  <a:gd name="T34" fmla="*/ 136 w 158"/>
                  <a:gd name="T35" fmla="*/ 47 h 75"/>
                  <a:gd name="T36" fmla="*/ 127 w 158"/>
                  <a:gd name="T37" fmla="*/ 47 h 75"/>
                  <a:gd name="T38" fmla="*/ 114 w 158"/>
                  <a:gd name="T39" fmla="*/ 54 h 75"/>
                  <a:gd name="T40" fmla="*/ 103 w 158"/>
                  <a:gd name="T41" fmla="*/ 59 h 75"/>
                  <a:gd name="T42" fmla="*/ 91 w 158"/>
                  <a:gd name="T43" fmla="*/ 62 h 75"/>
                  <a:gd name="T44" fmla="*/ 79 w 158"/>
                  <a:gd name="T45" fmla="*/ 62 h 75"/>
                  <a:gd name="T46" fmla="*/ 69 w 158"/>
                  <a:gd name="T47" fmla="*/ 56 h 75"/>
                  <a:gd name="T48" fmla="*/ 61 w 158"/>
                  <a:gd name="T49" fmla="*/ 54 h 75"/>
                  <a:gd name="T50" fmla="*/ 51 w 158"/>
                  <a:gd name="T51" fmla="*/ 42 h 75"/>
                  <a:gd name="T52" fmla="*/ 43 w 158"/>
                  <a:gd name="T53" fmla="*/ 24 h 75"/>
                  <a:gd name="T54" fmla="*/ 36 w 158"/>
                  <a:gd name="T55" fmla="*/ 9 h 75"/>
                  <a:gd name="T56" fmla="*/ 27 w 158"/>
                  <a:gd name="T57" fmla="*/ 3 h 75"/>
                  <a:gd name="T58" fmla="*/ 18 w 158"/>
                  <a:gd name="T59" fmla="*/ 0 h 75"/>
                  <a:gd name="T60" fmla="*/ 9 w 158"/>
                  <a:gd name="T61" fmla="*/ 3 h 75"/>
                  <a:gd name="T62" fmla="*/ 0 w 158"/>
                  <a:gd name="T63" fmla="*/ 3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57" name="Полилиния 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>
                  <a:gd name="T0" fmla="*/ 7 w 158"/>
                  <a:gd name="T1" fmla="*/ 27 h 73"/>
                  <a:gd name="T2" fmla="*/ 15 w 158"/>
                  <a:gd name="T3" fmla="*/ 24 h 73"/>
                  <a:gd name="T4" fmla="*/ 27 w 158"/>
                  <a:gd name="T5" fmla="*/ 27 h 73"/>
                  <a:gd name="T6" fmla="*/ 37 w 158"/>
                  <a:gd name="T7" fmla="*/ 30 h 73"/>
                  <a:gd name="T8" fmla="*/ 42 w 158"/>
                  <a:gd name="T9" fmla="*/ 36 h 73"/>
                  <a:gd name="T10" fmla="*/ 48 w 158"/>
                  <a:gd name="T11" fmla="*/ 48 h 73"/>
                  <a:gd name="T12" fmla="*/ 60 w 158"/>
                  <a:gd name="T13" fmla="*/ 63 h 73"/>
                  <a:gd name="T14" fmla="*/ 72 w 158"/>
                  <a:gd name="T15" fmla="*/ 69 h 73"/>
                  <a:gd name="T16" fmla="*/ 85 w 158"/>
                  <a:gd name="T17" fmla="*/ 72 h 73"/>
                  <a:gd name="T18" fmla="*/ 97 w 158"/>
                  <a:gd name="T19" fmla="*/ 72 h 73"/>
                  <a:gd name="T20" fmla="*/ 105 w 158"/>
                  <a:gd name="T21" fmla="*/ 63 h 73"/>
                  <a:gd name="T22" fmla="*/ 118 w 158"/>
                  <a:gd name="T23" fmla="*/ 57 h 73"/>
                  <a:gd name="T24" fmla="*/ 130 w 158"/>
                  <a:gd name="T25" fmla="*/ 54 h 73"/>
                  <a:gd name="T26" fmla="*/ 142 w 158"/>
                  <a:gd name="T27" fmla="*/ 54 h 73"/>
                  <a:gd name="T28" fmla="*/ 150 w 158"/>
                  <a:gd name="T29" fmla="*/ 57 h 73"/>
                  <a:gd name="T30" fmla="*/ 153 w 158"/>
                  <a:gd name="T31" fmla="*/ 54 h 73"/>
                  <a:gd name="T32" fmla="*/ 148 w 158"/>
                  <a:gd name="T33" fmla="*/ 48 h 73"/>
                  <a:gd name="T34" fmla="*/ 138 w 158"/>
                  <a:gd name="T35" fmla="*/ 45 h 73"/>
                  <a:gd name="T36" fmla="*/ 127 w 158"/>
                  <a:gd name="T37" fmla="*/ 48 h 73"/>
                  <a:gd name="T38" fmla="*/ 115 w 158"/>
                  <a:gd name="T39" fmla="*/ 54 h 73"/>
                  <a:gd name="T40" fmla="*/ 102 w 158"/>
                  <a:gd name="T41" fmla="*/ 60 h 73"/>
                  <a:gd name="T42" fmla="*/ 90 w 158"/>
                  <a:gd name="T43" fmla="*/ 60 h 73"/>
                  <a:gd name="T44" fmla="*/ 78 w 158"/>
                  <a:gd name="T45" fmla="*/ 60 h 73"/>
                  <a:gd name="T46" fmla="*/ 70 w 158"/>
                  <a:gd name="T47" fmla="*/ 57 h 73"/>
                  <a:gd name="T48" fmla="*/ 60 w 158"/>
                  <a:gd name="T49" fmla="*/ 51 h 73"/>
                  <a:gd name="T50" fmla="*/ 52 w 158"/>
                  <a:gd name="T51" fmla="*/ 39 h 73"/>
                  <a:gd name="T52" fmla="*/ 42 w 158"/>
                  <a:gd name="T53" fmla="*/ 24 h 73"/>
                  <a:gd name="T54" fmla="*/ 37 w 158"/>
                  <a:gd name="T55" fmla="*/ 7 h 73"/>
                  <a:gd name="T56" fmla="*/ 27 w 158"/>
                  <a:gd name="T57" fmla="*/ 0 h 73"/>
                  <a:gd name="T58" fmla="*/ 22 w 158"/>
                  <a:gd name="T59" fmla="*/ 0 h 73"/>
                  <a:gd name="T60" fmla="*/ 12 w 158"/>
                  <a:gd name="T61" fmla="*/ 3 h 73"/>
                  <a:gd name="T62" fmla="*/ 0 w 158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58" name="Полилиния 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>
                  <a:gd name="T0" fmla="*/ 0 w 156"/>
                  <a:gd name="T1" fmla="*/ 43 h 74"/>
                  <a:gd name="T2" fmla="*/ 4 w 156"/>
                  <a:gd name="T3" fmla="*/ 46 h 74"/>
                  <a:gd name="T4" fmla="*/ 9 w 156"/>
                  <a:gd name="T5" fmla="*/ 48 h 74"/>
                  <a:gd name="T6" fmla="*/ 15 w 156"/>
                  <a:gd name="T7" fmla="*/ 48 h 74"/>
                  <a:gd name="T8" fmla="*/ 22 w 156"/>
                  <a:gd name="T9" fmla="*/ 48 h 74"/>
                  <a:gd name="T10" fmla="*/ 27 w 156"/>
                  <a:gd name="T11" fmla="*/ 48 h 74"/>
                  <a:gd name="T12" fmla="*/ 30 w 156"/>
                  <a:gd name="T13" fmla="*/ 46 h 74"/>
                  <a:gd name="T14" fmla="*/ 37 w 156"/>
                  <a:gd name="T15" fmla="*/ 43 h 74"/>
                  <a:gd name="T16" fmla="*/ 43 w 156"/>
                  <a:gd name="T17" fmla="*/ 37 h 74"/>
                  <a:gd name="T18" fmla="*/ 45 w 156"/>
                  <a:gd name="T19" fmla="*/ 30 h 74"/>
                  <a:gd name="T20" fmla="*/ 49 w 156"/>
                  <a:gd name="T21" fmla="*/ 25 h 74"/>
                  <a:gd name="T22" fmla="*/ 52 w 156"/>
                  <a:gd name="T23" fmla="*/ 18 h 74"/>
                  <a:gd name="T24" fmla="*/ 58 w 156"/>
                  <a:gd name="T25" fmla="*/ 12 h 74"/>
                  <a:gd name="T26" fmla="*/ 64 w 156"/>
                  <a:gd name="T27" fmla="*/ 7 h 74"/>
                  <a:gd name="T28" fmla="*/ 70 w 156"/>
                  <a:gd name="T29" fmla="*/ 3 h 74"/>
                  <a:gd name="T30" fmla="*/ 76 w 156"/>
                  <a:gd name="T31" fmla="*/ 0 h 74"/>
                  <a:gd name="T32" fmla="*/ 85 w 156"/>
                  <a:gd name="T33" fmla="*/ 0 h 74"/>
                  <a:gd name="T34" fmla="*/ 91 w 156"/>
                  <a:gd name="T35" fmla="*/ 0 h 74"/>
                  <a:gd name="T36" fmla="*/ 95 w 156"/>
                  <a:gd name="T37" fmla="*/ 0 h 74"/>
                  <a:gd name="T38" fmla="*/ 100 w 156"/>
                  <a:gd name="T39" fmla="*/ 7 h 74"/>
                  <a:gd name="T40" fmla="*/ 106 w 156"/>
                  <a:gd name="T41" fmla="*/ 9 h 74"/>
                  <a:gd name="T42" fmla="*/ 110 w 156"/>
                  <a:gd name="T43" fmla="*/ 12 h 74"/>
                  <a:gd name="T44" fmla="*/ 118 w 156"/>
                  <a:gd name="T45" fmla="*/ 15 h 74"/>
                  <a:gd name="T46" fmla="*/ 125 w 156"/>
                  <a:gd name="T47" fmla="*/ 18 h 74"/>
                  <a:gd name="T48" fmla="*/ 130 w 156"/>
                  <a:gd name="T49" fmla="*/ 18 h 74"/>
                  <a:gd name="T50" fmla="*/ 136 w 156"/>
                  <a:gd name="T51" fmla="*/ 18 h 74"/>
                  <a:gd name="T52" fmla="*/ 140 w 156"/>
                  <a:gd name="T53" fmla="*/ 18 h 74"/>
                  <a:gd name="T54" fmla="*/ 146 w 156"/>
                  <a:gd name="T55" fmla="*/ 18 h 74"/>
                  <a:gd name="T56" fmla="*/ 151 w 156"/>
                  <a:gd name="T57" fmla="*/ 15 h 74"/>
                  <a:gd name="T58" fmla="*/ 155 w 156"/>
                  <a:gd name="T59" fmla="*/ 12 h 74"/>
                  <a:gd name="T60" fmla="*/ 155 w 156"/>
                  <a:gd name="T61" fmla="*/ 18 h 74"/>
                  <a:gd name="T62" fmla="*/ 151 w 156"/>
                  <a:gd name="T63" fmla="*/ 22 h 74"/>
                  <a:gd name="T64" fmla="*/ 146 w 156"/>
                  <a:gd name="T65" fmla="*/ 25 h 74"/>
                  <a:gd name="T66" fmla="*/ 143 w 156"/>
                  <a:gd name="T67" fmla="*/ 27 h 74"/>
                  <a:gd name="T68" fmla="*/ 136 w 156"/>
                  <a:gd name="T69" fmla="*/ 27 h 74"/>
                  <a:gd name="T70" fmla="*/ 133 w 156"/>
                  <a:gd name="T71" fmla="*/ 27 h 74"/>
                  <a:gd name="T72" fmla="*/ 128 w 156"/>
                  <a:gd name="T73" fmla="*/ 27 h 74"/>
                  <a:gd name="T74" fmla="*/ 121 w 156"/>
                  <a:gd name="T75" fmla="*/ 25 h 74"/>
                  <a:gd name="T76" fmla="*/ 115 w 156"/>
                  <a:gd name="T77" fmla="*/ 18 h 74"/>
                  <a:gd name="T78" fmla="*/ 106 w 156"/>
                  <a:gd name="T79" fmla="*/ 15 h 74"/>
                  <a:gd name="T80" fmla="*/ 103 w 156"/>
                  <a:gd name="T81" fmla="*/ 12 h 74"/>
                  <a:gd name="T82" fmla="*/ 97 w 156"/>
                  <a:gd name="T83" fmla="*/ 12 h 74"/>
                  <a:gd name="T84" fmla="*/ 88 w 156"/>
                  <a:gd name="T85" fmla="*/ 12 h 74"/>
                  <a:gd name="T86" fmla="*/ 82 w 156"/>
                  <a:gd name="T87" fmla="*/ 12 h 74"/>
                  <a:gd name="T88" fmla="*/ 79 w 156"/>
                  <a:gd name="T89" fmla="*/ 12 h 74"/>
                  <a:gd name="T90" fmla="*/ 73 w 156"/>
                  <a:gd name="T91" fmla="*/ 12 h 74"/>
                  <a:gd name="T92" fmla="*/ 67 w 156"/>
                  <a:gd name="T93" fmla="*/ 15 h 74"/>
                  <a:gd name="T94" fmla="*/ 64 w 156"/>
                  <a:gd name="T95" fmla="*/ 18 h 74"/>
                  <a:gd name="T96" fmla="*/ 58 w 156"/>
                  <a:gd name="T97" fmla="*/ 22 h 74"/>
                  <a:gd name="T98" fmla="*/ 55 w 156"/>
                  <a:gd name="T99" fmla="*/ 25 h 74"/>
                  <a:gd name="T100" fmla="*/ 52 w 156"/>
                  <a:gd name="T101" fmla="*/ 33 h 74"/>
                  <a:gd name="T102" fmla="*/ 45 w 156"/>
                  <a:gd name="T103" fmla="*/ 43 h 74"/>
                  <a:gd name="T104" fmla="*/ 43 w 156"/>
                  <a:gd name="T105" fmla="*/ 48 h 74"/>
                  <a:gd name="T106" fmla="*/ 37 w 156"/>
                  <a:gd name="T107" fmla="*/ 61 h 74"/>
                  <a:gd name="T108" fmla="*/ 34 w 156"/>
                  <a:gd name="T109" fmla="*/ 67 h 74"/>
                  <a:gd name="T110" fmla="*/ 30 w 156"/>
                  <a:gd name="T111" fmla="*/ 70 h 74"/>
                  <a:gd name="T112" fmla="*/ 27 w 156"/>
                  <a:gd name="T113" fmla="*/ 73 h 74"/>
                  <a:gd name="T114" fmla="*/ 22 w 156"/>
                  <a:gd name="T115" fmla="*/ 73 h 74"/>
                  <a:gd name="T116" fmla="*/ 19 w 156"/>
                  <a:gd name="T117" fmla="*/ 73 h 74"/>
                  <a:gd name="T118" fmla="*/ 15 w 156"/>
                  <a:gd name="T119" fmla="*/ 73 h 74"/>
                  <a:gd name="T120" fmla="*/ 9 w 156"/>
                  <a:gd name="T121" fmla="*/ 70 h 74"/>
                  <a:gd name="T122" fmla="*/ 7 w 156"/>
                  <a:gd name="T123" fmla="*/ 67 h 74"/>
                  <a:gd name="T124" fmla="*/ 0 w 156"/>
                  <a:gd name="T125" fmla="*/ 4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59" name="Полилиния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>
                  <a:gd name="T0" fmla="*/ 3 w 153"/>
                  <a:gd name="T1" fmla="*/ 46 h 75"/>
                  <a:gd name="T2" fmla="*/ 15 w 153"/>
                  <a:gd name="T3" fmla="*/ 49 h 75"/>
                  <a:gd name="T4" fmla="*/ 23 w 153"/>
                  <a:gd name="T5" fmla="*/ 49 h 75"/>
                  <a:gd name="T6" fmla="*/ 33 w 153"/>
                  <a:gd name="T7" fmla="*/ 46 h 75"/>
                  <a:gd name="T8" fmla="*/ 42 w 153"/>
                  <a:gd name="T9" fmla="*/ 37 h 75"/>
                  <a:gd name="T10" fmla="*/ 48 w 153"/>
                  <a:gd name="T11" fmla="*/ 28 h 75"/>
                  <a:gd name="T12" fmla="*/ 57 w 153"/>
                  <a:gd name="T13" fmla="*/ 12 h 75"/>
                  <a:gd name="T14" fmla="*/ 68 w 153"/>
                  <a:gd name="T15" fmla="*/ 3 h 75"/>
                  <a:gd name="T16" fmla="*/ 83 w 153"/>
                  <a:gd name="T17" fmla="*/ 0 h 75"/>
                  <a:gd name="T18" fmla="*/ 92 w 153"/>
                  <a:gd name="T19" fmla="*/ 3 h 75"/>
                  <a:gd name="T20" fmla="*/ 104 w 153"/>
                  <a:gd name="T21" fmla="*/ 10 h 75"/>
                  <a:gd name="T22" fmla="*/ 113 w 153"/>
                  <a:gd name="T23" fmla="*/ 15 h 75"/>
                  <a:gd name="T24" fmla="*/ 125 w 153"/>
                  <a:gd name="T25" fmla="*/ 22 h 75"/>
                  <a:gd name="T26" fmla="*/ 137 w 153"/>
                  <a:gd name="T27" fmla="*/ 22 h 75"/>
                  <a:gd name="T28" fmla="*/ 149 w 153"/>
                  <a:gd name="T29" fmla="*/ 15 h 75"/>
                  <a:gd name="T30" fmla="*/ 152 w 153"/>
                  <a:gd name="T31" fmla="*/ 22 h 75"/>
                  <a:gd name="T32" fmla="*/ 143 w 153"/>
                  <a:gd name="T33" fmla="*/ 25 h 75"/>
                  <a:gd name="T34" fmla="*/ 134 w 153"/>
                  <a:gd name="T35" fmla="*/ 28 h 75"/>
                  <a:gd name="T36" fmla="*/ 122 w 153"/>
                  <a:gd name="T37" fmla="*/ 28 h 75"/>
                  <a:gd name="T38" fmla="*/ 113 w 153"/>
                  <a:gd name="T39" fmla="*/ 22 h 75"/>
                  <a:gd name="T40" fmla="*/ 102 w 153"/>
                  <a:gd name="T41" fmla="*/ 15 h 75"/>
                  <a:gd name="T42" fmla="*/ 87 w 153"/>
                  <a:gd name="T43" fmla="*/ 12 h 75"/>
                  <a:gd name="T44" fmla="*/ 75 w 153"/>
                  <a:gd name="T45" fmla="*/ 12 h 75"/>
                  <a:gd name="T46" fmla="*/ 65 w 153"/>
                  <a:gd name="T47" fmla="*/ 15 h 75"/>
                  <a:gd name="T48" fmla="*/ 57 w 153"/>
                  <a:gd name="T49" fmla="*/ 22 h 75"/>
                  <a:gd name="T50" fmla="*/ 50 w 153"/>
                  <a:gd name="T51" fmla="*/ 34 h 75"/>
                  <a:gd name="T52" fmla="*/ 42 w 153"/>
                  <a:gd name="T53" fmla="*/ 53 h 75"/>
                  <a:gd name="T54" fmla="*/ 33 w 153"/>
                  <a:gd name="T55" fmla="*/ 68 h 75"/>
                  <a:gd name="T56" fmla="*/ 23 w 153"/>
                  <a:gd name="T57" fmla="*/ 74 h 75"/>
                  <a:gd name="T58" fmla="*/ 18 w 153"/>
                  <a:gd name="T59" fmla="*/ 74 h 75"/>
                  <a:gd name="T60" fmla="*/ 8 w 153"/>
                  <a:gd name="T61" fmla="*/ 71 h 75"/>
                  <a:gd name="T62" fmla="*/ 0 w 153"/>
                  <a:gd name="T63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60" name="Полилиния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>
                  <a:gd name="T0" fmla="*/ 3 w 154"/>
                  <a:gd name="T1" fmla="*/ 44 h 72"/>
                  <a:gd name="T2" fmla="*/ 15 w 154"/>
                  <a:gd name="T3" fmla="*/ 48 h 72"/>
                  <a:gd name="T4" fmla="*/ 26 w 154"/>
                  <a:gd name="T5" fmla="*/ 48 h 72"/>
                  <a:gd name="T6" fmla="*/ 33 w 154"/>
                  <a:gd name="T7" fmla="*/ 41 h 72"/>
                  <a:gd name="T8" fmla="*/ 41 w 154"/>
                  <a:gd name="T9" fmla="*/ 36 h 72"/>
                  <a:gd name="T10" fmla="*/ 48 w 154"/>
                  <a:gd name="T11" fmla="*/ 24 h 72"/>
                  <a:gd name="T12" fmla="*/ 56 w 154"/>
                  <a:gd name="T13" fmla="*/ 12 h 72"/>
                  <a:gd name="T14" fmla="*/ 69 w 154"/>
                  <a:gd name="T15" fmla="*/ 4 h 72"/>
                  <a:gd name="T16" fmla="*/ 84 w 154"/>
                  <a:gd name="T17" fmla="*/ 0 h 72"/>
                  <a:gd name="T18" fmla="*/ 93 w 154"/>
                  <a:gd name="T19" fmla="*/ 4 h 72"/>
                  <a:gd name="T20" fmla="*/ 105 w 154"/>
                  <a:gd name="T21" fmla="*/ 9 h 72"/>
                  <a:gd name="T22" fmla="*/ 116 w 154"/>
                  <a:gd name="T23" fmla="*/ 15 h 72"/>
                  <a:gd name="T24" fmla="*/ 126 w 154"/>
                  <a:gd name="T25" fmla="*/ 18 h 72"/>
                  <a:gd name="T26" fmla="*/ 138 w 154"/>
                  <a:gd name="T27" fmla="*/ 18 h 72"/>
                  <a:gd name="T28" fmla="*/ 150 w 154"/>
                  <a:gd name="T29" fmla="*/ 15 h 72"/>
                  <a:gd name="T30" fmla="*/ 153 w 154"/>
                  <a:gd name="T31" fmla="*/ 18 h 72"/>
                  <a:gd name="T32" fmla="*/ 144 w 154"/>
                  <a:gd name="T33" fmla="*/ 24 h 72"/>
                  <a:gd name="T34" fmla="*/ 135 w 154"/>
                  <a:gd name="T35" fmla="*/ 27 h 72"/>
                  <a:gd name="T36" fmla="*/ 126 w 154"/>
                  <a:gd name="T37" fmla="*/ 24 h 72"/>
                  <a:gd name="T38" fmla="*/ 114 w 154"/>
                  <a:gd name="T39" fmla="*/ 18 h 72"/>
                  <a:gd name="T40" fmla="*/ 101 w 154"/>
                  <a:gd name="T41" fmla="*/ 12 h 72"/>
                  <a:gd name="T42" fmla="*/ 86 w 154"/>
                  <a:gd name="T43" fmla="*/ 12 h 72"/>
                  <a:gd name="T44" fmla="*/ 78 w 154"/>
                  <a:gd name="T45" fmla="*/ 12 h 72"/>
                  <a:gd name="T46" fmla="*/ 66 w 154"/>
                  <a:gd name="T47" fmla="*/ 15 h 72"/>
                  <a:gd name="T48" fmla="*/ 56 w 154"/>
                  <a:gd name="T49" fmla="*/ 21 h 72"/>
                  <a:gd name="T50" fmla="*/ 51 w 154"/>
                  <a:gd name="T51" fmla="*/ 33 h 72"/>
                  <a:gd name="T52" fmla="*/ 41 w 154"/>
                  <a:gd name="T53" fmla="*/ 51 h 72"/>
                  <a:gd name="T54" fmla="*/ 33 w 154"/>
                  <a:gd name="T55" fmla="*/ 65 h 72"/>
                  <a:gd name="T56" fmla="*/ 26 w 154"/>
                  <a:gd name="T57" fmla="*/ 71 h 72"/>
                  <a:gd name="T58" fmla="*/ 18 w 154"/>
                  <a:gd name="T59" fmla="*/ 71 h 72"/>
                  <a:gd name="T60" fmla="*/ 8 w 154"/>
                  <a:gd name="T61" fmla="*/ 68 h 72"/>
                  <a:gd name="T62" fmla="*/ 0 w 154"/>
                  <a:gd name="T63" fmla="*/ 4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61" name="Полилиния 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>
                  <a:gd name="T0" fmla="*/ 31 w 57"/>
                  <a:gd name="T1" fmla="*/ 0 h 66"/>
                  <a:gd name="T2" fmla="*/ 0 w 57"/>
                  <a:gd name="T3" fmla="*/ 17 h 66"/>
                  <a:gd name="T4" fmla="*/ 17 w 57"/>
                  <a:gd name="T5" fmla="*/ 65 h 66"/>
                  <a:gd name="T6" fmla="*/ 56 w 57"/>
                  <a:gd name="T7" fmla="*/ 41 h 66"/>
                  <a:gd name="T8" fmla="*/ 31 w 5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62" name="Полилиния 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>
                  <a:gd name="T0" fmla="*/ 30 w 55"/>
                  <a:gd name="T1" fmla="*/ 0 h 65"/>
                  <a:gd name="T2" fmla="*/ 0 w 55"/>
                  <a:gd name="T3" fmla="*/ 17 h 65"/>
                  <a:gd name="T4" fmla="*/ 16 w 55"/>
                  <a:gd name="T5" fmla="*/ 64 h 65"/>
                  <a:gd name="T6" fmla="*/ 54 w 55"/>
                  <a:gd name="T7" fmla="*/ 40 h 65"/>
                  <a:gd name="T8" fmla="*/ 30 w 5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63" name="Полилиния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>
                  <a:gd name="T0" fmla="*/ 30 w 56"/>
                  <a:gd name="T1" fmla="*/ 0 h 65"/>
                  <a:gd name="T2" fmla="*/ 0 w 56"/>
                  <a:gd name="T3" fmla="*/ 17 h 65"/>
                  <a:gd name="T4" fmla="*/ 16 w 56"/>
                  <a:gd name="T5" fmla="*/ 64 h 65"/>
                  <a:gd name="T6" fmla="*/ 55 w 56"/>
                  <a:gd name="T7" fmla="*/ 41 h 65"/>
                  <a:gd name="T8" fmla="*/ 30 w 56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64" name="Полилиния 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>
                  <a:gd name="T0" fmla="*/ 59 w 60"/>
                  <a:gd name="T1" fmla="*/ 0 h 81"/>
                  <a:gd name="T2" fmla="*/ 0 w 60"/>
                  <a:gd name="T3" fmla="*/ 30 h 81"/>
                  <a:gd name="T4" fmla="*/ 45 w 60"/>
                  <a:gd name="T5" fmla="*/ 80 h 81"/>
                  <a:gd name="T6" fmla="*/ 59 w 60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65" name="Полилиния 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>
                  <a:gd name="T0" fmla="*/ 59 w 60"/>
                  <a:gd name="T1" fmla="*/ 0 h 80"/>
                  <a:gd name="T2" fmla="*/ 0 w 60"/>
                  <a:gd name="T3" fmla="*/ 30 h 80"/>
                  <a:gd name="T4" fmla="*/ 42 w 60"/>
                  <a:gd name="T5" fmla="*/ 79 h 80"/>
                  <a:gd name="T6" fmla="*/ 59 w 60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66" name="Полилиния 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>
                  <a:gd name="T0" fmla="*/ 58 w 59"/>
                  <a:gd name="T1" fmla="*/ 0 h 83"/>
                  <a:gd name="T2" fmla="*/ 0 w 59"/>
                  <a:gd name="T3" fmla="*/ 31 h 83"/>
                  <a:gd name="T4" fmla="*/ 42 w 59"/>
                  <a:gd name="T5" fmla="*/ 82 h 83"/>
                  <a:gd name="T6" fmla="*/ 58 w 59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67" name="Полилиния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>
                  <a:gd name="T0" fmla="*/ 60 w 61"/>
                  <a:gd name="T1" fmla="*/ 0 h 83"/>
                  <a:gd name="T2" fmla="*/ 0 w 61"/>
                  <a:gd name="T3" fmla="*/ 31 h 83"/>
                  <a:gd name="T4" fmla="*/ 46 w 61"/>
                  <a:gd name="T5" fmla="*/ 82 h 83"/>
                  <a:gd name="T6" fmla="*/ 60 w 6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68" name="Полилиния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>
                  <a:gd name="T0" fmla="*/ 58 w 59"/>
                  <a:gd name="T1" fmla="*/ 0 h 78"/>
                  <a:gd name="T2" fmla="*/ 0 w 59"/>
                  <a:gd name="T3" fmla="*/ 30 h 78"/>
                  <a:gd name="T4" fmla="*/ 42 w 59"/>
                  <a:gd name="T5" fmla="*/ 77 h 78"/>
                  <a:gd name="T6" fmla="*/ 58 w 59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69" name="Полилиния 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>
                  <a:gd name="T0" fmla="*/ 0 w 61"/>
                  <a:gd name="T1" fmla="*/ 0 h 81"/>
                  <a:gd name="T2" fmla="*/ 60 w 61"/>
                  <a:gd name="T3" fmla="*/ 31 h 81"/>
                  <a:gd name="T4" fmla="*/ 18 w 61"/>
                  <a:gd name="T5" fmla="*/ 80 h 81"/>
                  <a:gd name="T6" fmla="*/ 0 w 6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70" name="Полилиния 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>
                  <a:gd name="T0" fmla="*/ 0 w 61"/>
                  <a:gd name="T1" fmla="*/ 0 h 82"/>
                  <a:gd name="T2" fmla="*/ 60 w 61"/>
                  <a:gd name="T3" fmla="*/ 31 h 82"/>
                  <a:gd name="T4" fmla="*/ 18 w 61"/>
                  <a:gd name="T5" fmla="*/ 81 h 82"/>
                  <a:gd name="T6" fmla="*/ 0 w 6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71" name="Прямоугольник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72" name="Прямоугольник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73" name="Прямоугольник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74" name="Прямоугольник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75" name="Прямоугольник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76" name="Полилиния 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>
                  <a:gd name="T0" fmla="*/ 228 w 229"/>
                  <a:gd name="T1" fmla="*/ 4 h 116"/>
                  <a:gd name="T2" fmla="*/ 222 w 229"/>
                  <a:gd name="T3" fmla="*/ 0 h 116"/>
                  <a:gd name="T4" fmla="*/ 210 w 229"/>
                  <a:gd name="T5" fmla="*/ 0 h 116"/>
                  <a:gd name="T6" fmla="*/ 200 w 229"/>
                  <a:gd name="T7" fmla="*/ 0 h 116"/>
                  <a:gd name="T8" fmla="*/ 192 w 229"/>
                  <a:gd name="T9" fmla="*/ 0 h 116"/>
                  <a:gd name="T10" fmla="*/ 180 w 229"/>
                  <a:gd name="T11" fmla="*/ 4 h 116"/>
                  <a:gd name="T12" fmla="*/ 170 w 229"/>
                  <a:gd name="T13" fmla="*/ 10 h 116"/>
                  <a:gd name="T14" fmla="*/ 164 w 229"/>
                  <a:gd name="T15" fmla="*/ 13 h 116"/>
                  <a:gd name="T16" fmla="*/ 159 w 229"/>
                  <a:gd name="T17" fmla="*/ 22 h 116"/>
                  <a:gd name="T18" fmla="*/ 152 w 229"/>
                  <a:gd name="T19" fmla="*/ 31 h 116"/>
                  <a:gd name="T20" fmla="*/ 149 w 229"/>
                  <a:gd name="T21" fmla="*/ 38 h 116"/>
                  <a:gd name="T22" fmla="*/ 146 w 229"/>
                  <a:gd name="T23" fmla="*/ 43 h 116"/>
                  <a:gd name="T24" fmla="*/ 134 w 229"/>
                  <a:gd name="T25" fmla="*/ 59 h 116"/>
                  <a:gd name="T26" fmla="*/ 122 w 229"/>
                  <a:gd name="T27" fmla="*/ 72 h 116"/>
                  <a:gd name="T28" fmla="*/ 113 w 229"/>
                  <a:gd name="T29" fmla="*/ 77 h 116"/>
                  <a:gd name="T30" fmla="*/ 98 w 229"/>
                  <a:gd name="T31" fmla="*/ 84 h 116"/>
                  <a:gd name="T32" fmla="*/ 86 w 229"/>
                  <a:gd name="T33" fmla="*/ 90 h 116"/>
                  <a:gd name="T34" fmla="*/ 73 w 229"/>
                  <a:gd name="T35" fmla="*/ 93 h 116"/>
                  <a:gd name="T36" fmla="*/ 64 w 229"/>
                  <a:gd name="T37" fmla="*/ 93 h 116"/>
                  <a:gd name="T38" fmla="*/ 52 w 229"/>
                  <a:gd name="T39" fmla="*/ 93 h 116"/>
                  <a:gd name="T40" fmla="*/ 37 w 229"/>
                  <a:gd name="T41" fmla="*/ 90 h 116"/>
                  <a:gd name="T42" fmla="*/ 25 w 229"/>
                  <a:gd name="T43" fmla="*/ 84 h 116"/>
                  <a:gd name="T44" fmla="*/ 15 w 229"/>
                  <a:gd name="T45" fmla="*/ 74 h 116"/>
                  <a:gd name="T46" fmla="*/ 10 w 229"/>
                  <a:gd name="T47" fmla="*/ 69 h 116"/>
                  <a:gd name="T48" fmla="*/ 0 w 229"/>
                  <a:gd name="T49" fmla="*/ 100 h 116"/>
                  <a:gd name="T50" fmla="*/ 7 w 229"/>
                  <a:gd name="T51" fmla="*/ 105 h 116"/>
                  <a:gd name="T52" fmla="*/ 22 w 229"/>
                  <a:gd name="T53" fmla="*/ 112 h 116"/>
                  <a:gd name="T54" fmla="*/ 33 w 229"/>
                  <a:gd name="T55" fmla="*/ 112 h 116"/>
                  <a:gd name="T56" fmla="*/ 48 w 229"/>
                  <a:gd name="T57" fmla="*/ 115 h 116"/>
                  <a:gd name="T58" fmla="*/ 61 w 229"/>
                  <a:gd name="T59" fmla="*/ 115 h 116"/>
                  <a:gd name="T60" fmla="*/ 73 w 229"/>
                  <a:gd name="T61" fmla="*/ 112 h 116"/>
                  <a:gd name="T62" fmla="*/ 88 w 229"/>
                  <a:gd name="T63" fmla="*/ 105 h 116"/>
                  <a:gd name="T64" fmla="*/ 98 w 229"/>
                  <a:gd name="T65" fmla="*/ 100 h 116"/>
                  <a:gd name="T66" fmla="*/ 104 w 229"/>
                  <a:gd name="T67" fmla="*/ 97 h 116"/>
                  <a:gd name="T68" fmla="*/ 119 w 229"/>
                  <a:gd name="T69" fmla="*/ 84 h 116"/>
                  <a:gd name="T70" fmla="*/ 131 w 229"/>
                  <a:gd name="T71" fmla="*/ 72 h 116"/>
                  <a:gd name="T72" fmla="*/ 140 w 229"/>
                  <a:gd name="T73" fmla="*/ 56 h 116"/>
                  <a:gd name="T74" fmla="*/ 149 w 229"/>
                  <a:gd name="T75" fmla="*/ 43 h 116"/>
                  <a:gd name="T76" fmla="*/ 159 w 229"/>
                  <a:gd name="T77" fmla="*/ 41 h 116"/>
                  <a:gd name="T78" fmla="*/ 167 w 229"/>
                  <a:gd name="T79" fmla="*/ 31 h 116"/>
                  <a:gd name="T80" fmla="*/ 177 w 229"/>
                  <a:gd name="T81" fmla="*/ 28 h 116"/>
                  <a:gd name="T82" fmla="*/ 185 w 229"/>
                  <a:gd name="T83" fmla="*/ 25 h 116"/>
                  <a:gd name="T84" fmla="*/ 198 w 229"/>
                  <a:gd name="T85" fmla="*/ 25 h 116"/>
                  <a:gd name="T86" fmla="*/ 204 w 229"/>
                  <a:gd name="T87" fmla="*/ 25 h 116"/>
                  <a:gd name="T88" fmla="*/ 210 w 229"/>
                  <a:gd name="T89" fmla="*/ 28 h 116"/>
                  <a:gd name="T90" fmla="*/ 222 w 229"/>
                  <a:gd name="T91" fmla="*/ 35 h 116"/>
                  <a:gd name="T92" fmla="*/ 228 w 229"/>
                  <a:gd name="T93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77" name="Полилиния 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>
                  <a:gd name="T0" fmla="*/ 0 w 231"/>
                  <a:gd name="T1" fmla="*/ 111 h 115"/>
                  <a:gd name="T2" fmla="*/ 6 w 231"/>
                  <a:gd name="T3" fmla="*/ 114 h 115"/>
                  <a:gd name="T4" fmla="*/ 18 w 231"/>
                  <a:gd name="T5" fmla="*/ 114 h 115"/>
                  <a:gd name="T6" fmla="*/ 27 w 231"/>
                  <a:gd name="T7" fmla="*/ 114 h 115"/>
                  <a:gd name="T8" fmla="*/ 39 w 231"/>
                  <a:gd name="T9" fmla="*/ 111 h 115"/>
                  <a:gd name="T10" fmla="*/ 48 w 231"/>
                  <a:gd name="T11" fmla="*/ 108 h 115"/>
                  <a:gd name="T12" fmla="*/ 58 w 231"/>
                  <a:gd name="T13" fmla="*/ 104 h 115"/>
                  <a:gd name="T14" fmla="*/ 63 w 231"/>
                  <a:gd name="T15" fmla="*/ 101 h 115"/>
                  <a:gd name="T16" fmla="*/ 73 w 231"/>
                  <a:gd name="T17" fmla="*/ 93 h 115"/>
                  <a:gd name="T18" fmla="*/ 76 w 231"/>
                  <a:gd name="T19" fmla="*/ 83 h 115"/>
                  <a:gd name="T20" fmla="*/ 81 w 231"/>
                  <a:gd name="T21" fmla="*/ 77 h 115"/>
                  <a:gd name="T22" fmla="*/ 84 w 231"/>
                  <a:gd name="T23" fmla="*/ 71 h 115"/>
                  <a:gd name="T24" fmla="*/ 94 w 231"/>
                  <a:gd name="T25" fmla="*/ 55 h 115"/>
                  <a:gd name="T26" fmla="*/ 109 w 231"/>
                  <a:gd name="T27" fmla="*/ 40 h 115"/>
                  <a:gd name="T28" fmla="*/ 115 w 231"/>
                  <a:gd name="T29" fmla="*/ 37 h 115"/>
                  <a:gd name="T30" fmla="*/ 130 w 231"/>
                  <a:gd name="T31" fmla="*/ 31 h 115"/>
                  <a:gd name="T32" fmla="*/ 142 w 231"/>
                  <a:gd name="T33" fmla="*/ 24 h 115"/>
                  <a:gd name="T34" fmla="*/ 154 w 231"/>
                  <a:gd name="T35" fmla="*/ 21 h 115"/>
                  <a:gd name="T36" fmla="*/ 164 w 231"/>
                  <a:gd name="T37" fmla="*/ 18 h 115"/>
                  <a:gd name="T38" fmla="*/ 175 w 231"/>
                  <a:gd name="T39" fmla="*/ 21 h 115"/>
                  <a:gd name="T40" fmla="*/ 190 w 231"/>
                  <a:gd name="T41" fmla="*/ 24 h 115"/>
                  <a:gd name="T42" fmla="*/ 205 w 231"/>
                  <a:gd name="T43" fmla="*/ 31 h 115"/>
                  <a:gd name="T44" fmla="*/ 215 w 231"/>
                  <a:gd name="T45" fmla="*/ 37 h 115"/>
                  <a:gd name="T46" fmla="*/ 218 w 231"/>
                  <a:gd name="T47" fmla="*/ 43 h 115"/>
                  <a:gd name="T48" fmla="*/ 230 w 231"/>
                  <a:gd name="T49" fmla="*/ 12 h 115"/>
                  <a:gd name="T50" fmla="*/ 221 w 231"/>
                  <a:gd name="T51" fmla="*/ 9 h 115"/>
                  <a:gd name="T52" fmla="*/ 209 w 231"/>
                  <a:gd name="T53" fmla="*/ 3 h 115"/>
                  <a:gd name="T54" fmla="*/ 194 w 231"/>
                  <a:gd name="T55" fmla="*/ 0 h 115"/>
                  <a:gd name="T56" fmla="*/ 179 w 231"/>
                  <a:gd name="T57" fmla="*/ 0 h 115"/>
                  <a:gd name="T58" fmla="*/ 167 w 231"/>
                  <a:gd name="T59" fmla="*/ 0 h 115"/>
                  <a:gd name="T60" fmla="*/ 154 w 231"/>
                  <a:gd name="T61" fmla="*/ 3 h 115"/>
                  <a:gd name="T62" fmla="*/ 139 w 231"/>
                  <a:gd name="T63" fmla="*/ 9 h 115"/>
                  <a:gd name="T64" fmla="*/ 130 w 231"/>
                  <a:gd name="T65" fmla="*/ 12 h 115"/>
                  <a:gd name="T66" fmla="*/ 124 w 231"/>
                  <a:gd name="T67" fmla="*/ 18 h 115"/>
                  <a:gd name="T68" fmla="*/ 109 w 231"/>
                  <a:gd name="T69" fmla="*/ 31 h 115"/>
                  <a:gd name="T70" fmla="*/ 97 w 231"/>
                  <a:gd name="T71" fmla="*/ 43 h 115"/>
                  <a:gd name="T72" fmla="*/ 88 w 231"/>
                  <a:gd name="T73" fmla="*/ 55 h 115"/>
                  <a:gd name="T74" fmla="*/ 79 w 231"/>
                  <a:gd name="T75" fmla="*/ 68 h 115"/>
                  <a:gd name="T76" fmla="*/ 73 w 231"/>
                  <a:gd name="T77" fmla="*/ 73 h 115"/>
                  <a:gd name="T78" fmla="*/ 61 w 231"/>
                  <a:gd name="T79" fmla="*/ 83 h 115"/>
                  <a:gd name="T80" fmla="*/ 51 w 231"/>
                  <a:gd name="T81" fmla="*/ 86 h 115"/>
                  <a:gd name="T82" fmla="*/ 43 w 231"/>
                  <a:gd name="T83" fmla="*/ 89 h 115"/>
                  <a:gd name="T84" fmla="*/ 33 w 231"/>
                  <a:gd name="T85" fmla="*/ 89 h 115"/>
                  <a:gd name="T86" fmla="*/ 24 w 231"/>
                  <a:gd name="T87" fmla="*/ 89 h 115"/>
                  <a:gd name="T88" fmla="*/ 18 w 231"/>
                  <a:gd name="T89" fmla="*/ 86 h 115"/>
                  <a:gd name="T90" fmla="*/ 6 w 231"/>
                  <a:gd name="T91" fmla="*/ 80 h 115"/>
                  <a:gd name="T92" fmla="*/ 0 w 231"/>
                  <a:gd name="T93" fmla="*/ 11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78" name="Полилиния 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>
                  <a:gd name="T0" fmla="*/ 233 w 234"/>
                  <a:gd name="T1" fmla="*/ 3 h 115"/>
                  <a:gd name="T2" fmla="*/ 223 w 234"/>
                  <a:gd name="T3" fmla="*/ 0 h 115"/>
                  <a:gd name="T4" fmla="*/ 214 w 234"/>
                  <a:gd name="T5" fmla="*/ 0 h 115"/>
                  <a:gd name="T6" fmla="*/ 202 w 234"/>
                  <a:gd name="T7" fmla="*/ 0 h 115"/>
                  <a:gd name="T8" fmla="*/ 193 w 234"/>
                  <a:gd name="T9" fmla="*/ 0 h 115"/>
                  <a:gd name="T10" fmla="*/ 183 w 234"/>
                  <a:gd name="T11" fmla="*/ 3 h 115"/>
                  <a:gd name="T12" fmla="*/ 172 w 234"/>
                  <a:gd name="T13" fmla="*/ 10 h 115"/>
                  <a:gd name="T14" fmla="*/ 168 w 234"/>
                  <a:gd name="T15" fmla="*/ 13 h 115"/>
                  <a:gd name="T16" fmla="*/ 159 w 234"/>
                  <a:gd name="T17" fmla="*/ 21 h 115"/>
                  <a:gd name="T18" fmla="*/ 153 w 234"/>
                  <a:gd name="T19" fmla="*/ 31 h 115"/>
                  <a:gd name="T20" fmla="*/ 150 w 234"/>
                  <a:gd name="T21" fmla="*/ 37 h 115"/>
                  <a:gd name="T22" fmla="*/ 147 w 234"/>
                  <a:gd name="T23" fmla="*/ 43 h 115"/>
                  <a:gd name="T24" fmla="*/ 138 w 234"/>
                  <a:gd name="T25" fmla="*/ 59 h 115"/>
                  <a:gd name="T26" fmla="*/ 122 w 234"/>
                  <a:gd name="T27" fmla="*/ 71 h 115"/>
                  <a:gd name="T28" fmla="*/ 114 w 234"/>
                  <a:gd name="T29" fmla="*/ 77 h 115"/>
                  <a:gd name="T30" fmla="*/ 101 w 234"/>
                  <a:gd name="T31" fmla="*/ 83 h 115"/>
                  <a:gd name="T32" fmla="*/ 86 w 234"/>
                  <a:gd name="T33" fmla="*/ 90 h 115"/>
                  <a:gd name="T34" fmla="*/ 76 w 234"/>
                  <a:gd name="T35" fmla="*/ 93 h 115"/>
                  <a:gd name="T36" fmla="*/ 65 w 234"/>
                  <a:gd name="T37" fmla="*/ 93 h 115"/>
                  <a:gd name="T38" fmla="*/ 55 w 234"/>
                  <a:gd name="T39" fmla="*/ 93 h 115"/>
                  <a:gd name="T40" fmla="*/ 40 w 234"/>
                  <a:gd name="T41" fmla="*/ 87 h 115"/>
                  <a:gd name="T42" fmla="*/ 25 w 234"/>
                  <a:gd name="T43" fmla="*/ 83 h 115"/>
                  <a:gd name="T44" fmla="*/ 15 w 234"/>
                  <a:gd name="T45" fmla="*/ 74 h 115"/>
                  <a:gd name="T46" fmla="*/ 10 w 234"/>
                  <a:gd name="T47" fmla="*/ 68 h 115"/>
                  <a:gd name="T48" fmla="*/ 0 w 234"/>
                  <a:gd name="T49" fmla="*/ 99 h 115"/>
                  <a:gd name="T50" fmla="*/ 10 w 234"/>
                  <a:gd name="T51" fmla="*/ 105 h 115"/>
                  <a:gd name="T52" fmla="*/ 22 w 234"/>
                  <a:gd name="T53" fmla="*/ 111 h 115"/>
                  <a:gd name="T54" fmla="*/ 34 w 234"/>
                  <a:gd name="T55" fmla="*/ 111 h 115"/>
                  <a:gd name="T56" fmla="*/ 50 w 234"/>
                  <a:gd name="T57" fmla="*/ 114 h 115"/>
                  <a:gd name="T58" fmla="*/ 61 w 234"/>
                  <a:gd name="T59" fmla="*/ 114 h 115"/>
                  <a:gd name="T60" fmla="*/ 74 w 234"/>
                  <a:gd name="T61" fmla="*/ 111 h 115"/>
                  <a:gd name="T62" fmla="*/ 89 w 234"/>
                  <a:gd name="T63" fmla="*/ 105 h 115"/>
                  <a:gd name="T64" fmla="*/ 101 w 234"/>
                  <a:gd name="T65" fmla="*/ 99 h 115"/>
                  <a:gd name="T66" fmla="*/ 107 w 234"/>
                  <a:gd name="T67" fmla="*/ 96 h 115"/>
                  <a:gd name="T68" fmla="*/ 119 w 234"/>
                  <a:gd name="T69" fmla="*/ 83 h 115"/>
                  <a:gd name="T70" fmla="*/ 132 w 234"/>
                  <a:gd name="T71" fmla="*/ 71 h 115"/>
                  <a:gd name="T72" fmla="*/ 144 w 234"/>
                  <a:gd name="T73" fmla="*/ 56 h 115"/>
                  <a:gd name="T74" fmla="*/ 153 w 234"/>
                  <a:gd name="T75" fmla="*/ 46 h 115"/>
                  <a:gd name="T76" fmla="*/ 159 w 234"/>
                  <a:gd name="T77" fmla="*/ 37 h 115"/>
                  <a:gd name="T78" fmla="*/ 172 w 234"/>
                  <a:gd name="T79" fmla="*/ 31 h 115"/>
                  <a:gd name="T80" fmla="*/ 180 w 234"/>
                  <a:gd name="T81" fmla="*/ 25 h 115"/>
                  <a:gd name="T82" fmla="*/ 190 w 234"/>
                  <a:gd name="T83" fmla="*/ 21 h 115"/>
                  <a:gd name="T84" fmla="*/ 199 w 234"/>
                  <a:gd name="T85" fmla="*/ 21 h 115"/>
                  <a:gd name="T86" fmla="*/ 208 w 234"/>
                  <a:gd name="T87" fmla="*/ 25 h 115"/>
                  <a:gd name="T88" fmla="*/ 214 w 234"/>
                  <a:gd name="T89" fmla="*/ 25 h 115"/>
                  <a:gd name="T90" fmla="*/ 226 w 234"/>
                  <a:gd name="T91" fmla="*/ 34 h 115"/>
                  <a:gd name="T92" fmla="*/ 233 w 234"/>
                  <a:gd name="T9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79" name="Полилиния 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>
                  <a:gd name="T0" fmla="*/ 50 w 102"/>
                  <a:gd name="T1" fmla="*/ 3 h 307"/>
                  <a:gd name="T2" fmla="*/ 47 w 102"/>
                  <a:gd name="T3" fmla="*/ 13 h 307"/>
                  <a:gd name="T4" fmla="*/ 44 w 102"/>
                  <a:gd name="T5" fmla="*/ 16 h 307"/>
                  <a:gd name="T6" fmla="*/ 44 w 102"/>
                  <a:gd name="T7" fmla="*/ 23 h 307"/>
                  <a:gd name="T8" fmla="*/ 39 w 102"/>
                  <a:gd name="T9" fmla="*/ 39 h 307"/>
                  <a:gd name="T10" fmla="*/ 30 w 102"/>
                  <a:gd name="T11" fmla="*/ 61 h 307"/>
                  <a:gd name="T12" fmla="*/ 27 w 102"/>
                  <a:gd name="T13" fmla="*/ 78 h 307"/>
                  <a:gd name="T14" fmla="*/ 20 w 102"/>
                  <a:gd name="T15" fmla="*/ 94 h 307"/>
                  <a:gd name="T16" fmla="*/ 20 w 102"/>
                  <a:gd name="T17" fmla="*/ 107 h 307"/>
                  <a:gd name="T18" fmla="*/ 20 w 102"/>
                  <a:gd name="T19" fmla="*/ 120 h 307"/>
                  <a:gd name="T20" fmla="*/ 24 w 102"/>
                  <a:gd name="T21" fmla="*/ 129 h 307"/>
                  <a:gd name="T22" fmla="*/ 27 w 102"/>
                  <a:gd name="T23" fmla="*/ 136 h 307"/>
                  <a:gd name="T24" fmla="*/ 35 w 102"/>
                  <a:gd name="T25" fmla="*/ 148 h 307"/>
                  <a:gd name="T26" fmla="*/ 47 w 102"/>
                  <a:gd name="T27" fmla="*/ 161 h 307"/>
                  <a:gd name="T28" fmla="*/ 57 w 102"/>
                  <a:gd name="T29" fmla="*/ 174 h 307"/>
                  <a:gd name="T30" fmla="*/ 77 w 102"/>
                  <a:gd name="T31" fmla="*/ 196 h 307"/>
                  <a:gd name="T32" fmla="*/ 89 w 102"/>
                  <a:gd name="T33" fmla="*/ 216 h 307"/>
                  <a:gd name="T34" fmla="*/ 95 w 102"/>
                  <a:gd name="T35" fmla="*/ 225 h 307"/>
                  <a:gd name="T36" fmla="*/ 98 w 102"/>
                  <a:gd name="T37" fmla="*/ 236 h 307"/>
                  <a:gd name="T38" fmla="*/ 101 w 102"/>
                  <a:gd name="T39" fmla="*/ 252 h 307"/>
                  <a:gd name="T40" fmla="*/ 101 w 102"/>
                  <a:gd name="T41" fmla="*/ 265 h 307"/>
                  <a:gd name="T42" fmla="*/ 101 w 102"/>
                  <a:gd name="T43" fmla="*/ 274 h 307"/>
                  <a:gd name="T44" fmla="*/ 95 w 102"/>
                  <a:gd name="T45" fmla="*/ 293 h 307"/>
                  <a:gd name="T46" fmla="*/ 92 w 102"/>
                  <a:gd name="T47" fmla="*/ 306 h 307"/>
                  <a:gd name="T48" fmla="*/ 69 w 102"/>
                  <a:gd name="T49" fmla="*/ 287 h 307"/>
                  <a:gd name="T50" fmla="*/ 74 w 102"/>
                  <a:gd name="T51" fmla="*/ 274 h 307"/>
                  <a:gd name="T52" fmla="*/ 77 w 102"/>
                  <a:gd name="T53" fmla="*/ 261 h 307"/>
                  <a:gd name="T54" fmla="*/ 80 w 102"/>
                  <a:gd name="T55" fmla="*/ 249 h 307"/>
                  <a:gd name="T56" fmla="*/ 83 w 102"/>
                  <a:gd name="T57" fmla="*/ 236 h 307"/>
                  <a:gd name="T58" fmla="*/ 80 w 102"/>
                  <a:gd name="T59" fmla="*/ 222 h 307"/>
                  <a:gd name="T60" fmla="*/ 77 w 102"/>
                  <a:gd name="T61" fmla="*/ 209 h 307"/>
                  <a:gd name="T62" fmla="*/ 71 w 102"/>
                  <a:gd name="T63" fmla="*/ 196 h 307"/>
                  <a:gd name="T64" fmla="*/ 65 w 102"/>
                  <a:gd name="T65" fmla="*/ 190 h 307"/>
                  <a:gd name="T66" fmla="*/ 54 w 102"/>
                  <a:gd name="T67" fmla="*/ 180 h 307"/>
                  <a:gd name="T68" fmla="*/ 42 w 102"/>
                  <a:gd name="T69" fmla="*/ 168 h 307"/>
                  <a:gd name="T70" fmla="*/ 30 w 102"/>
                  <a:gd name="T71" fmla="*/ 155 h 307"/>
                  <a:gd name="T72" fmla="*/ 20 w 102"/>
                  <a:gd name="T73" fmla="*/ 142 h 307"/>
                  <a:gd name="T74" fmla="*/ 12 w 102"/>
                  <a:gd name="T75" fmla="*/ 123 h 307"/>
                  <a:gd name="T76" fmla="*/ 3 w 102"/>
                  <a:gd name="T77" fmla="*/ 110 h 307"/>
                  <a:gd name="T78" fmla="*/ 0 w 102"/>
                  <a:gd name="T79" fmla="*/ 100 h 307"/>
                  <a:gd name="T80" fmla="*/ 0 w 102"/>
                  <a:gd name="T81" fmla="*/ 84 h 307"/>
                  <a:gd name="T82" fmla="*/ 0 w 102"/>
                  <a:gd name="T83" fmla="*/ 61 h 307"/>
                  <a:gd name="T84" fmla="*/ 0 w 102"/>
                  <a:gd name="T85" fmla="*/ 48 h 307"/>
                  <a:gd name="T86" fmla="*/ 3 w 102"/>
                  <a:gd name="T87" fmla="*/ 32 h 307"/>
                  <a:gd name="T88" fmla="*/ 6 w 102"/>
                  <a:gd name="T89" fmla="*/ 19 h 307"/>
                  <a:gd name="T90" fmla="*/ 6 w 102"/>
                  <a:gd name="T91" fmla="*/ 10 h 307"/>
                  <a:gd name="T92" fmla="*/ 12 w 102"/>
                  <a:gd name="T93" fmla="*/ 0 h 307"/>
                  <a:gd name="T94" fmla="*/ 50 w 102"/>
                  <a:gd name="T95" fmla="*/ 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80" name="Полилиния 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>
                  <a:gd name="T0" fmla="*/ 51 w 102"/>
                  <a:gd name="T1" fmla="*/ 6 h 312"/>
                  <a:gd name="T2" fmla="*/ 47 w 102"/>
                  <a:gd name="T3" fmla="*/ 16 h 312"/>
                  <a:gd name="T4" fmla="*/ 44 w 102"/>
                  <a:gd name="T5" fmla="*/ 19 h 312"/>
                  <a:gd name="T6" fmla="*/ 44 w 102"/>
                  <a:gd name="T7" fmla="*/ 26 h 312"/>
                  <a:gd name="T8" fmla="*/ 39 w 102"/>
                  <a:gd name="T9" fmla="*/ 43 h 312"/>
                  <a:gd name="T10" fmla="*/ 30 w 102"/>
                  <a:gd name="T11" fmla="*/ 65 h 312"/>
                  <a:gd name="T12" fmla="*/ 24 w 102"/>
                  <a:gd name="T13" fmla="*/ 81 h 312"/>
                  <a:gd name="T14" fmla="*/ 21 w 102"/>
                  <a:gd name="T15" fmla="*/ 97 h 312"/>
                  <a:gd name="T16" fmla="*/ 21 w 102"/>
                  <a:gd name="T17" fmla="*/ 110 h 312"/>
                  <a:gd name="T18" fmla="*/ 21 w 102"/>
                  <a:gd name="T19" fmla="*/ 120 h 312"/>
                  <a:gd name="T20" fmla="*/ 24 w 102"/>
                  <a:gd name="T21" fmla="*/ 133 h 312"/>
                  <a:gd name="T22" fmla="*/ 27 w 102"/>
                  <a:gd name="T23" fmla="*/ 140 h 312"/>
                  <a:gd name="T24" fmla="*/ 36 w 102"/>
                  <a:gd name="T25" fmla="*/ 152 h 312"/>
                  <a:gd name="T26" fmla="*/ 44 w 102"/>
                  <a:gd name="T27" fmla="*/ 165 h 312"/>
                  <a:gd name="T28" fmla="*/ 57 w 102"/>
                  <a:gd name="T29" fmla="*/ 178 h 312"/>
                  <a:gd name="T30" fmla="*/ 77 w 102"/>
                  <a:gd name="T31" fmla="*/ 201 h 312"/>
                  <a:gd name="T32" fmla="*/ 89 w 102"/>
                  <a:gd name="T33" fmla="*/ 221 h 312"/>
                  <a:gd name="T34" fmla="*/ 95 w 102"/>
                  <a:gd name="T35" fmla="*/ 230 h 312"/>
                  <a:gd name="T36" fmla="*/ 98 w 102"/>
                  <a:gd name="T37" fmla="*/ 240 h 312"/>
                  <a:gd name="T38" fmla="*/ 101 w 102"/>
                  <a:gd name="T39" fmla="*/ 256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5 w 102"/>
                  <a:gd name="T45" fmla="*/ 298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4 w 102"/>
                  <a:gd name="T51" fmla="*/ 279 h 312"/>
                  <a:gd name="T52" fmla="*/ 77 w 102"/>
                  <a:gd name="T53" fmla="*/ 265 h 312"/>
                  <a:gd name="T54" fmla="*/ 81 w 102"/>
                  <a:gd name="T55" fmla="*/ 253 h 312"/>
                  <a:gd name="T56" fmla="*/ 81 w 102"/>
                  <a:gd name="T57" fmla="*/ 240 h 312"/>
                  <a:gd name="T58" fmla="*/ 81 w 102"/>
                  <a:gd name="T59" fmla="*/ 227 h 312"/>
                  <a:gd name="T60" fmla="*/ 74 w 102"/>
                  <a:gd name="T61" fmla="*/ 211 h 312"/>
                  <a:gd name="T62" fmla="*/ 71 w 102"/>
                  <a:gd name="T63" fmla="*/ 201 h 312"/>
                  <a:gd name="T64" fmla="*/ 66 w 102"/>
                  <a:gd name="T65" fmla="*/ 195 h 312"/>
                  <a:gd name="T66" fmla="*/ 54 w 102"/>
                  <a:gd name="T67" fmla="*/ 184 h 312"/>
                  <a:gd name="T68" fmla="*/ 39 w 102"/>
                  <a:gd name="T69" fmla="*/ 168 h 312"/>
                  <a:gd name="T70" fmla="*/ 27 w 102"/>
                  <a:gd name="T71" fmla="*/ 156 h 312"/>
                  <a:gd name="T72" fmla="*/ 21 w 102"/>
                  <a:gd name="T73" fmla="*/ 146 h 312"/>
                  <a:gd name="T74" fmla="*/ 12 w 102"/>
                  <a:gd name="T75" fmla="*/ 127 h 312"/>
                  <a:gd name="T76" fmla="*/ 3 w 102"/>
                  <a:gd name="T77" fmla="*/ 113 h 312"/>
                  <a:gd name="T78" fmla="*/ 0 w 102"/>
                  <a:gd name="T79" fmla="*/ 103 h 312"/>
                  <a:gd name="T80" fmla="*/ 0 w 102"/>
                  <a:gd name="T81" fmla="*/ 84 h 312"/>
                  <a:gd name="T82" fmla="*/ 0 w 102"/>
                  <a:gd name="T83" fmla="*/ 65 h 312"/>
                  <a:gd name="T84" fmla="*/ 0 w 102"/>
                  <a:gd name="T85" fmla="*/ 52 h 312"/>
                  <a:gd name="T86" fmla="*/ 3 w 102"/>
                  <a:gd name="T87" fmla="*/ 35 h 312"/>
                  <a:gd name="T88" fmla="*/ 6 w 102"/>
                  <a:gd name="T89" fmla="*/ 22 h 312"/>
                  <a:gd name="T90" fmla="*/ 6 w 102"/>
                  <a:gd name="T91" fmla="*/ 10 h 312"/>
                  <a:gd name="T92" fmla="*/ 12 w 102"/>
                  <a:gd name="T93" fmla="*/ 0 h 312"/>
                  <a:gd name="T94" fmla="*/ 51 w 102"/>
                  <a:gd name="T95" fmla="*/ 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81" name="Полилиния 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>
                  <a:gd name="T0" fmla="*/ 52 w 103"/>
                  <a:gd name="T1" fmla="*/ 7 h 313"/>
                  <a:gd name="T2" fmla="*/ 46 w 103"/>
                  <a:gd name="T3" fmla="*/ 16 h 313"/>
                  <a:gd name="T4" fmla="*/ 44 w 103"/>
                  <a:gd name="T5" fmla="*/ 26 h 313"/>
                  <a:gd name="T6" fmla="*/ 37 w 103"/>
                  <a:gd name="T7" fmla="*/ 43 h 313"/>
                  <a:gd name="T8" fmla="*/ 29 w 103"/>
                  <a:gd name="T9" fmla="*/ 65 h 313"/>
                  <a:gd name="T10" fmla="*/ 26 w 103"/>
                  <a:gd name="T11" fmla="*/ 78 h 313"/>
                  <a:gd name="T12" fmla="*/ 23 w 103"/>
                  <a:gd name="T13" fmla="*/ 97 h 313"/>
                  <a:gd name="T14" fmla="*/ 23 w 103"/>
                  <a:gd name="T15" fmla="*/ 110 h 313"/>
                  <a:gd name="T16" fmla="*/ 23 w 103"/>
                  <a:gd name="T17" fmla="*/ 121 h 313"/>
                  <a:gd name="T18" fmla="*/ 23 w 103"/>
                  <a:gd name="T19" fmla="*/ 134 h 313"/>
                  <a:gd name="T20" fmla="*/ 29 w 103"/>
                  <a:gd name="T21" fmla="*/ 140 h 313"/>
                  <a:gd name="T22" fmla="*/ 37 w 103"/>
                  <a:gd name="T23" fmla="*/ 153 h 313"/>
                  <a:gd name="T24" fmla="*/ 46 w 103"/>
                  <a:gd name="T25" fmla="*/ 166 h 313"/>
                  <a:gd name="T26" fmla="*/ 58 w 103"/>
                  <a:gd name="T27" fmla="*/ 178 h 313"/>
                  <a:gd name="T28" fmla="*/ 78 w 103"/>
                  <a:gd name="T29" fmla="*/ 202 h 313"/>
                  <a:gd name="T30" fmla="*/ 90 w 103"/>
                  <a:gd name="T31" fmla="*/ 218 h 313"/>
                  <a:gd name="T32" fmla="*/ 96 w 103"/>
                  <a:gd name="T33" fmla="*/ 231 h 313"/>
                  <a:gd name="T34" fmla="*/ 98 w 103"/>
                  <a:gd name="T35" fmla="*/ 240 h 313"/>
                  <a:gd name="T36" fmla="*/ 98 w 103"/>
                  <a:gd name="T37" fmla="*/ 256 h 313"/>
                  <a:gd name="T38" fmla="*/ 102 w 103"/>
                  <a:gd name="T39" fmla="*/ 266 h 313"/>
                  <a:gd name="T40" fmla="*/ 98 w 103"/>
                  <a:gd name="T41" fmla="*/ 280 h 313"/>
                  <a:gd name="T42" fmla="*/ 96 w 103"/>
                  <a:gd name="T43" fmla="*/ 299 h 313"/>
                  <a:gd name="T44" fmla="*/ 90 w 103"/>
                  <a:gd name="T45" fmla="*/ 312 h 313"/>
                  <a:gd name="T46" fmla="*/ 69 w 103"/>
                  <a:gd name="T47" fmla="*/ 292 h 313"/>
                  <a:gd name="T48" fmla="*/ 76 w 103"/>
                  <a:gd name="T49" fmla="*/ 280 h 313"/>
                  <a:gd name="T50" fmla="*/ 78 w 103"/>
                  <a:gd name="T51" fmla="*/ 266 h 313"/>
                  <a:gd name="T52" fmla="*/ 81 w 103"/>
                  <a:gd name="T53" fmla="*/ 253 h 313"/>
                  <a:gd name="T54" fmla="*/ 81 w 103"/>
                  <a:gd name="T55" fmla="*/ 240 h 313"/>
                  <a:gd name="T56" fmla="*/ 81 w 103"/>
                  <a:gd name="T57" fmla="*/ 227 h 313"/>
                  <a:gd name="T58" fmla="*/ 76 w 103"/>
                  <a:gd name="T59" fmla="*/ 211 h 313"/>
                  <a:gd name="T60" fmla="*/ 73 w 103"/>
                  <a:gd name="T61" fmla="*/ 202 h 313"/>
                  <a:gd name="T62" fmla="*/ 64 w 103"/>
                  <a:gd name="T63" fmla="*/ 194 h 313"/>
                  <a:gd name="T64" fmla="*/ 55 w 103"/>
                  <a:gd name="T65" fmla="*/ 185 h 313"/>
                  <a:gd name="T66" fmla="*/ 40 w 103"/>
                  <a:gd name="T67" fmla="*/ 169 h 313"/>
                  <a:gd name="T68" fmla="*/ 29 w 103"/>
                  <a:gd name="T69" fmla="*/ 156 h 313"/>
                  <a:gd name="T70" fmla="*/ 23 w 103"/>
                  <a:gd name="T71" fmla="*/ 146 h 313"/>
                  <a:gd name="T72" fmla="*/ 11 w 103"/>
                  <a:gd name="T73" fmla="*/ 127 h 313"/>
                  <a:gd name="T74" fmla="*/ 5 w 103"/>
                  <a:gd name="T75" fmla="*/ 110 h 313"/>
                  <a:gd name="T76" fmla="*/ 3 w 103"/>
                  <a:gd name="T77" fmla="*/ 104 h 313"/>
                  <a:gd name="T78" fmla="*/ 0 w 103"/>
                  <a:gd name="T79" fmla="*/ 85 h 313"/>
                  <a:gd name="T80" fmla="*/ 0 w 103"/>
                  <a:gd name="T81" fmla="*/ 65 h 313"/>
                  <a:gd name="T82" fmla="*/ 3 w 103"/>
                  <a:gd name="T83" fmla="*/ 49 h 313"/>
                  <a:gd name="T84" fmla="*/ 3 w 103"/>
                  <a:gd name="T85" fmla="*/ 36 h 313"/>
                  <a:gd name="T86" fmla="*/ 5 w 103"/>
                  <a:gd name="T87" fmla="*/ 23 h 313"/>
                  <a:gd name="T88" fmla="*/ 8 w 103"/>
                  <a:gd name="T89" fmla="*/ 10 h 313"/>
                  <a:gd name="T90" fmla="*/ 11 w 103"/>
                  <a:gd name="T91" fmla="*/ 0 h 313"/>
                  <a:gd name="T92" fmla="*/ 52 w 103"/>
                  <a:gd name="T93" fmla="*/ 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82" name="Полилиния 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>
                  <a:gd name="T0" fmla="*/ 53 w 104"/>
                  <a:gd name="T1" fmla="*/ 6 h 309"/>
                  <a:gd name="T2" fmla="*/ 51 w 104"/>
                  <a:gd name="T3" fmla="*/ 16 h 309"/>
                  <a:gd name="T4" fmla="*/ 47 w 104"/>
                  <a:gd name="T5" fmla="*/ 16 h 309"/>
                  <a:gd name="T6" fmla="*/ 44 w 104"/>
                  <a:gd name="T7" fmla="*/ 22 h 309"/>
                  <a:gd name="T8" fmla="*/ 39 w 104"/>
                  <a:gd name="T9" fmla="*/ 42 h 309"/>
                  <a:gd name="T10" fmla="*/ 29 w 104"/>
                  <a:gd name="T11" fmla="*/ 65 h 309"/>
                  <a:gd name="T12" fmla="*/ 27 w 104"/>
                  <a:gd name="T13" fmla="*/ 77 h 309"/>
                  <a:gd name="T14" fmla="*/ 24 w 104"/>
                  <a:gd name="T15" fmla="*/ 97 h 309"/>
                  <a:gd name="T16" fmla="*/ 24 w 104"/>
                  <a:gd name="T17" fmla="*/ 106 h 309"/>
                  <a:gd name="T18" fmla="*/ 24 w 104"/>
                  <a:gd name="T19" fmla="*/ 120 h 309"/>
                  <a:gd name="T20" fmla="*/ 27 w 104"/>
                  <a:gd name="T21" fmla="*/ 130 h 309"/>
                  <a:gd name="T22" fmla="*/ 29 w 104"/>
                  <a:gd name="T23" fmla="*/ 139 h 309"/>
                  <a:gd name="T24" fmla="*/ 39 w 104"/>
                  <a:gd name="T25" fmla="*/ 149 h 309"/>
                  <a:gd name="T26" fmla="*/ 47 w 104"/>
                  <a:gd name="T27" fmla="*/ 162 h 309"/>
                  <a:gd name="T28" fmla="*/ 59 w 104"/>
                  <a:gd name="T29" fmla="*/ 178 h 309"/>
                  <a:gd name="T30" fmla="*/ 80 w 104"/>
                  <a:gd name="T31" fmla="*/ 201 h 309"/>
                  <a:gd name="T32" fmla="*/ 91 w 104"/>
                  <a:gd name="T33" fmla="*/ 217 h 309"/>
                  <a:gd name="T34" fmla="*/ 97 w 104"/>
                  <a:gd name="T35" fmla="*/ 227 h 309"/>
                  <a:gd name="T36" fmla="*/ 100 w 104"/>
                  <a:gd name="T37" fmla="*/ 239 h 309"/>
                  <a:gd name="T38" fmla="*/ 103 w 104"/>
                  <a:gd name="T39" fmla="*/ 252 h 309"/>
                  <a:gd name="T40" fmla="*/ 103 w 104"/>
                  <a:gd name="T41" fmla="*/ 265 h 309"/>
                  <a:gd name="T42" fmla="*/ 100 w 104"/>
                  <a:gd name="T43" fmla="*/ 279 h 309"/>
                  <a:gd name="T44" fmla="*/ 97 w 104"/>
                  <a:gd name="T45" fmla="*/ 295 h 309"/>
                  <a:gd name="T46" fmla="*/ 91 w 104"/>
                  <a:gd name="T47" fmla="*/ 308 h 309"/>
                  <a:gd name="T48" fmla="*/ 71 w 104"/>
                  <a:gd name="T49" fmla="*/ 288 h 309"/>
                  <a:gd name="T50" fmla="*/ 76 w 104"/>
                  <a:gd name="T51" fmla="*/ 279 h 309"/>
                  <a:gd name="T52" fmla="*/ 80 w 104"/>
                  <a:gd name="T53" fmla="*/ 262 h 309"/>
                  <a:gd name="T54" fmla="*/ 83 w 104"/>
                  <a:gd name="T55" fmla="*/ 252 h 309"/>
                  <a:gd name="T56" fmla="*/ 83 w 104"/>
                  <a:gd name="T57" fmla="*/ 236 h 309"/>
                  <a:gd name="T58" fmla="*/ 83 w 104"/>
                  <a:gd name="T59" fmla="*/ 227 h 309"/>
                  <a:gd name="T60" fmla="*/ 76 w 104"/>
                  <a:gd name="T61" fmla="*/ 211 h 309"/>
                  <a:gd name="T62" fmla="*/ 74 w 104"/>
                  <a:gd name="T63" fmla="*/ 201 h 309"/>
                  <a:gd name="T64" fmla="*/ 68 w 104"/>
                  <a:gd name="T65" fmla="*/ 190 h 309"/>
                  <a:gd name="T66" fmla="*/ 56 w 104"/>
                  <a:gd name="T67" fmla="*/ 181 h 309"/>
                  <a:gd name="T68" fmla="*/ 41 w 104"/>
                  <a:gd name="T69" fmla="*/ 168 h 309"/>
                  <a:gd name="T70" fmla="*/ 29 w 104"/>
                  <a:gd name="T71" fmla="*/ 155 h 309"/>
                  <a:gd name="T72" fmla="*/ 24 w 104"/>
                  <a:gd name="T73" fmla="*/ 146 h 309"/>
                  <a:gd name="T74" fmla="*/ 12 w 104"/>
                  <a:gd name="T75" fmla="*/ 126 h 309"/>
                  <a:gd name="T76" fmla="*/ 6 w 104"/>
                  <a:gd name="T77" fmla="*/ 109 h 309"/>
                  <a:gd name="T78" fmla="*/ 3 w 104"/>
                  <a:gd name="T79" fmla="*/ 100 h 309"/>
                  <a:gd name="T80" fmla="*/ 0 w 104"/>
                  <a:gd name="T81" fmla="*/ 84 h 309"/>
                  <a:gd name="T82" fmla="*/ 0 w 104"/>
                  <a:gd name="T83" fmla="*/ 61 h 309"/>
                  <a:gd name="T84" fmla="*/ 3 w 104"/>
                  <a:gd name="T85" fmla="*/ 49 h 309"/>
                  <a:gd name="T86" fmla="*/ 6 w 104"/>
                  <a:gd name="T87" fmla="*/ 35 h 309"/>
                  <a:gd name="T88" fmla="*/ 6 w 104"/>
                  <a:gd name="T89" fmla="*/ 22 h 309"/>
                  <a:gd name="T90" fmla="*/ 9 w 104"/>
                  <a:gd name="T91" fmla="*/ 9 h 309"/>
                  <a:gd name="T92" fmla="*/ 15 w 104"/>
                  <a:gd name="T93" fmla="*/ 0 h 309"/>
                  <a:gd name="T94" fmla="*/ 53 w 104"/>
                  <a:gd name="T95" fmla="*/ 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83" name="Полилиния 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>
                  <a:gd name="T0" fmla="*/ 52 w 102"/>
                  <a:gd name="T1" fmla="*/ 7 h 312"/>
                  <a:gd name="T2" fmla="*/ 50 w 102"/>
                  <a:gd name="T3" fmla="*/ 16 h 312"/>
                  <a:gd name="T4" fmla="*/ 46 w 102"/>
                  <a:gd name="T5" fmla="*/ 16 h 312"/>
                  <a:gd name="T6" fmla="*/ 46 w 102"/>
                  <a:gd name="T7" fmla="*/ 26 h 312"/>
                  <a:gd name="T8" fmla="*/ 38 w 102"/>
                  <a:gd name="T9" fmla="*/ 43 h 312"/>
                  <a:gd name="T10" fmla="*/ 32 w 102"/>
                  <a:gd name="T11" fmla="*/ 65 h 312"/>
                  <a:gd name="T12" fmla="*/ 26 w 102"/>
                  <a:gd name="T13" fmla="*/ 78 h 312"/>
                  <a:gd name="T14" fmla="*/ 23 w 102"/>
                  <a:gd name="T15" fmla="*/ 97 h 312"/>
                  <a:gd name="T16" fmla="*/ 23 w 102"/>
                  <a:gd name="T17" fmla="*/ 110 h 312"/>
                  <a:gd name="T18" fmla="*/ 23 w 102"/>
                  <a:gd name="T19" fmla="*/ 121 h 312"/>
                  <a:gd name="T20" fmla="*/ 26 w 102"/>
                  <a:gd name="T21" fmla="*/ 130 h 312"/>
                  <a:gd name="T22" fmla="*/ 29 w 102"/>
                  <a:gd name="T23" fmla="*/ 140 h 312"/>
                  <a:gd name="T24" fmla="*/ 38 w 102"/>
                  <a:gd name="T25" fmla="*/ 153 h 312"/>
                  <a:gd name="T26" fmla="*/ 46 w 102"/>
                  <a:gd name="T27" fmla="*/ 162 h 312"/>
                  <a:gd name="T28" fmla="*/ 58 w 102"/>
                  <a:gd name="T29" fmla="*/ 178 h 312"/>
                  <a:gd name="T30" fmla="*/ 78 w 102"/>
                  <a:gd name="T31" fmla="*/ 202 h 312"/>
                  <a:gd name="T32" fmla="*/ 89 w 102"/>
                  <a:gd name="T33" fmla="*/ 218 h 312"/>
                  <a:gd name="T34" fmla="*/ 96 w 102"/>
                  <a:gd name="T35" fmla="*/ 227 h 312"/>
                  <a:gd name="T36" fmla="*/ 98 w 102"/>
                  <a:gd name="T37" fmla="*/ 240 h 312"/>
                  <a:gd name="T38" fmla="*/ 101 w 102"/>
                  <a:gd name="T39" fmla="*/ 253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6 w 102"/>
                  <a:gd name="T45" fmla="*/ 295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5 w 102"/>
                  <a:gd name="T51" fmla="*/ 279 h 312"/>
                  <a:gd name="T52" fmla="*/ 78 w 102"/>
                  <a:gd name="T53" fmla="*/ 266 h 312"/>
                  <a:gd name="T54" fmla="*/ 81 w 102"/>
                  <a:gd name="T55" fmla="*/ 253 h 312"/>
                  <a:gd name="T56" fmla="*/ 81 w 102"/>
                  <a:gd name="T57" fmla="*/ 237 h 312"/>
                  <a:gd name="T58" fmla="*/ 81 w 102"/>
                  <a:gd name="T59" fmla="*/ 227 h 312"/>
                  <a:gd name="T60" fmla="*/ 75 w 102"/>
                  <a:gd name="T61" fmla="*/ 211 h 312"/>
                  <a:gd name="T62" fmla="*/ 72 w 102"/>
                  <a:gd name="T63" fmla="*/ 202 h 312"/>
                  <a:gd name="T64" fmla="*/ 67 w 102"/>
                  <a:gd name="T65" fmla="*/ 191 h 312"/>
                  <a:gd name="T66" fmla="*/ 55 w 102"/>
                  <a:gd name="T67" fmla="*/ 181 h 312"/>
                  <a:gd name="T68" fmla="*/ 41 w 102"/>
                  <a:gd name="T69" fmla="*/ 169 h 312"/>
                  <a:gd name="T70" fmla="*/ 29 w 102"/>
                  <a:gd name="T71" fmla="*/ 156 h 312"/>
                  <a:gd name="T72" fmla="*/ 23 w 102"/>
                  <a:gd name="T73" fmla="*/ 146 h 312"/>
                  <a:gd name="T74" fmla="*/ 14 w 102"/>
                  <a:gd name="T75" fmla="*/ 127 h 312"/>
                  <a:gd name="T76" fmla="*/ 6 w 102"/>
                  <a:gd name="T77" fmla="*/ 110 h 312"/>
                  <a:gd name="T78" fmla="*/ 3 w 102"/>
                  <a:gd name="T79" fmla="*/ 104 h 312"/>
                  <a:gd name="T80" fmla="*/ 0 w 102"/>
                  <a:gd name="T81" fmla="*/ 84 h 312"/>
                  <a:gd name="T82" fmla="*/ 0 w 102"/>
                  <a:gd name="T83" fmla="*/ 62 h 312"/>
                  <a:gd name="T84" fmla="*/ 3 w 102"/>
                  <a:gd name="T85" fmla="*/ 49 h 312"/>
                  <a:gd name="T86" fmla="*/ 6 w 102"/>
                  <a:gd name="T87" fmla="*/ 35 h 312"/>
                  <a:gd name="T88" fmla="*/ 6 w 102"/>
                  <a:gd name="T89" fmla="*/ 23 h 312"/>
                  <a:gd name="T90" fmla="*/ 9 w 102"/>
                  <a:gd name="T91" fmla="*/ 10 h 312"/>
                  <a:gd name="T92" fmla="*/ 14 w 102"/>
                  <a:gd name="T93" fmla="*/ 0 h 312"/>
                  <a:gd name="T94" fmla="*/ 52 w 102"/>
                  <a:gd name="T95" fmla="*/ 7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84" name="Полилиния 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>
                  <a:gd name="T0" fmla="*/ 16 w 58"/>
                  <a:gd name="T1" fmla="*/ 101 h 102"/>
                  <a:gd name="T2" fmla="*/ 0 w 58"/>
                  <a:gd name="T3" fmla="*/ 0 h 102"/>
                  <a:gd name="T4" fmla="*/ 57 w 58"/>
                  <a:gd name="T5" fmla="*/ 52 h 102"/>
                  <a:gd name="T6" fmla="*/ 16 w 58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85" name="Полилиния 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>
                  <a:gd name="T0" fmla="*/ 14 w 56"/>
                  <a:gd name="T1" fmla="*/ 101 h 102"/>
                  <a:gd name="T2" fmla="*/ 0 w 56"/>
                  <a:gd name="T3" fmla="*/ 0 h 102"/>
                  <a:gd name="T4" fmla="*/ 55 w 56"/>
                  <a:gd name="T5" fmla="*/ 51 h 102"/>
                  <a:gd name="T6" fmla="*/ 14 w 56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86" name="Полилиния 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>
                  <a:gd name="T0" fmla="*/ 16 w 59"/>
                  <a:gd name="T1" fmla="*/ 100 h 101"/>
                  <a:gd name="T2" fmla="*/ 0 w 59"/>
                  <a:gd name="T3" fmla="*/ 0 h 101"/>
                  <a:gd name="T4" fmla="*/ 58 w 59"/>
                  <a:gd name="T5" fmla="*/ 51 h 101"/>
                  <a:gd name="T6" fmla="*/ 16 w 59"/>
                  <a:gd name="T7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87" name="Полилиния 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>
                  <a:gd name="T0" fmla="*/ 30 w 53"/>
                  <a:gd name="T1" fmla="*/ 0 h 68"/>
                  <a:gd name="T2" fmla="*/ 0 w 53"/>
                  <a:gd name="T3" fmla="*/ 18 h 68"/>
                  <a:gd name="T4" fmla="*/ 14 w 53"/>
                  <a:gd name="T5" fmla="*/ 67 h 68"/>
                  <a:gd name="T6" fmla="*/ 52 w 53"/>
                  <a:gd name="T7" fmla="*/ 42 h 68"/>
                  <a:gd name="T8" fmla="*/ 30 w 53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88" name="Полилиния 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>
                  <a:gd name="T0" fmla="*/ 30 w 55"/>
                  <a:gd name="T1" fmla="*/ 0 h 66"/>
                  <a:gd name="T2" fmla="*/ 0 w 55"/>
                  <a:gd name="T3" fmla="*/ 18 h 66"/>
                  <a:gd name="T4" fmla="*/ 16 w 55"/>
                  <a:gd name="T5" fmla="*/ 65 h 66"/>
                  <a:gd name="T6" fmla="*/ 54 w 55"/>
                  <a:gd name="T7" fmla="*/ 42 h 66"/>
                  <a:gd name="T8" fmla="*/ 30 w 5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89" name="Полилиния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>
                  <a:gd name="T0" fmla="*/ 31 w 57"/>
                  <a:gd name="T1" fmla="*/ 0 h 69"/>
                  <a:gd name="T2" fmla="*/ 0 w 57"/>
                  <a:gd name="T3" fmla="*/ 21 h 69"/>
                  <a:gd name="T4" fmla="*/ 17 w 57"/>
                  <a:gd name="T5" fmla="*/ 68 h 69"/>
                  <a:gd name="T6" fmla="*/ 56 w 57"/>
                  <a:gd name="T7" fmla="*/ 44 h 69"/>
                  <a:gd name="T8" fmla="*/ 31 w 5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90" name="Полилиния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>
                  <a:gd name="T0" fmla="*/ 31 w 58"/>
                  <a:gd name="T1" fmla="*/ 0 h 65"/>
                  <a:gd name="T2" fmla="*/ 0 w 58"/>
                  <a:gd name="T3" fmla="*/ 17 h 65"/>
                  <a:gd name="T4" fmla="*/ 17 w 58"/>
                  <a:gd name="T5" fmla="*/ 64 h 65"/>
                  <a:gd name="T6" fmla="*/ 57 w 58"/>
                  <a:gd name="T7" fmla="*/ 41 h 65"/>
                  <a:gd name="T8" fmla="*/ 31 w 58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91" name="Полилиния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>
                  <a:gd name="T0" fmla="*/ 17 w 60"/>
                  <a:gd name="T1" fmla="*/ 101 h 102"/>
                  <a:gd name="T2" fmla="*/ 0 w 60"/>
                  <a:gd name="T3" fmla="*/ 0 h 102"/>
                  <a:gd name="T4" fmla="*/ 59 w 60"/>
                  <a:gd name="T5" fmla="*/ 52 h 102"/>
                  <a:gd name="T6" fmla="*/ 17 w 60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  <p:sp>
            <p:nvSpPr>
              <p:cNvPr id="1092" name="Полилиния 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>
                  <a:gd name="T0" fmla="*/ 17 w 59"/>
                  <a:gd name="T1" fmla="*/ 104 h 105"/>
                  <a:gd name="T2" fmla="*/ 0 w 59"/>
                  <a:gd name="T3" fmla="*/ 0 h 105"/>
                  <a:gd name="T4" fmla="*/ 58 w 59"/>
                  <a:gd name="T5" fmla="*/ 54 h 105"/>
                  <a:gd name="T6" fmla="*/ 17 w 59"/>
                  <a:gd name="T7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1094" name="Полилиния 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ru-RU" dirty="0"/>
            </a:p>
          </p:txBody>
        </p:sp>
      </p:grpSp>
      <p:sp>
        <p:nvSpPr>
          <p:cNvPr id="1096" name="Название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97" name="Объект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98" name="Дата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 rtl="0"/>
            <a:endParaRPr lang="ru-RU" altLang="en-US" dirty="0"/>
          </a:p>
        </p:txBody>
      </p:sp>
      <p:sp>
        <p:nvSpPr>
          <p:cNvPr id="1099" name="Нижний колонтитул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 rtl="0"/>
            <a:endParaRPr lang="ru-RU" altLang="en-US" dirty="0"/>
          </a:p>
        </p:txBody>
      </p:sp>
      <p:sp>
        <p:nvSpPr>
          <p:cNvPr id="1100" name="Номер слайда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>
            <a:lvl1pPr algn="r" rtl="0">
              <a:defRPr sz="1400"/>
            </a:lvl1pPr>
          </a:lstStyle>
          <a:p>
            <a:fld id="{64D4647A-607E-4AD2-BDBF-5D3D0CE59BFE}" type="slidenum">
              <a:rPr lang="ru-RU" altLang="en-US" smtClean="0"/>
              <a:pPr/>
              <a:t>‹#›</a:t>
            </a:fld>
            <a:endParaRPr lang="ru-RU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-1323528"/>
            <a:ext cx="9252520" cy="4752528"/>
          </a:xfrm>
        </p:spPr>
        <p:txBody>
          <a:bodyPr rtlCol="0"/>
          <a:lstStyle/>
          <a:p>
            <a:r>
              <a:rPr lang="en-US" sz="4800" dirty="0" err="1">
                <a:solidFill>
                  <a:schemeClr val="bg2">
                    <a:lumMod val="25000"/>
                    <a:lumOff val="75000"/>
                  </a:schemeClr>
                </a:solidFill>
                <a:latin typeface="Bernard MT Condensed" panose="02050806060905020404" pitchFamily="18" charset="0"/>
              </a:rPr>
              <a:t>Weihnachten</a:t>
            </a:r>
            <a:r>
              <a:rPr lang="en-US" sz="4800" dirty="0">
                <a:solidFill>
                  <a:schemeClr val="bg2">
                    <a:lumMod val="25000"/>
                    <a:lumOff val="75000"/>
                  </a:schemeClr>
                </a:solidFill>
                <a:latin typeface="Bernard MT Condensed" panose="02050806060905020404" pitchFamily="18" charset="0"/>
              </a:rPr>
              <a:t> in </a:t>
            </a:r>
            <a:r>
              <a:rPr lang="en-US" sz="48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Bernard MT Condensed" panose="02050806060905020404" pitchFamily="18" charset="0"/>
              </a:rPr>
              <a:t>Deutschland</a:t>
            </a:r>
            <a:r>
              <a:rPr lang="ru-RU" sz="48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Bernard MT Condensed" panose="02050806060905020404" pitchFamily="18" charset="0"/>
              </a:rPr>
              <a:t/>
            </a:r>
            <a:br>
              <a:rPr lang="ru-RU" sz="48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Bernard MT Condensed" panose="02050806060905020404" pitchFamily="18" charset="0"/>
              </a:rPr>
            </a:br>
            <a:endParaRPr lang="ru-RU" sz="48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364088" y="5589240"/>
            <a:ext cx="3779912" cy="1944216"/>
          </a:xfrm>
        </p:spPr>
        <p:txBody>
          <a:bodyPr rtlCol="0"/>
          <a:lstStyle/>
          <a:p>
            <a:pPr rtl="0"/>
            <a:r>
              <a:rPr lang="ru-RU" sz="24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Учитель немецкого языка </a:t>
            </a:r>
            <a:endParaRPr lang="ru-RU" sz="2400" dirty="0" smtClean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rtl="0"/>
            <a:r>
              <a:rPr lang="ru-RU" sz="240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Ломакина Татьяна</a:t>
            </a:r>
            <a:endParaRPr lang="ru-RU" sz="2400" dirty="0" smtClean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rtl="0"/>
            <a:r>
              <a:rPr lang="ru-RU" sz="24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МОУ </a:t>
            </a:r>
            <a:r>
              <a:rPr lang="ru-RU" sz="24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Силикатненская</a:t>
            </a:r>
            <a:r>
              <a:rPr lang="ru-RU" sz="24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СШ</a:t>
            </a:r>
            <a:endParaRPr lang="ru-RU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16" y="1258844"/>
            <a:ext cx="5832648" cy="4340311"/>
          </a:xfrm>
          <a:prstGeom prst="rect">
            <a:avLst/>
          </a:prstGeom>
          <a:effectLst>
            <a:glow rad="292100">
              <a:schemeClr val="bg2">
                <a:lumMod val="25000"/>
                <a:lumOff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682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444208" cy="4833156"/>
          </a:xfrm>
          <a:prstGeom prst="rect">
            <a:avLst/>
          </a:prstGeom>
          <a:effectLst>
            <a:glow rad="127000">
              <a:schemeClr val="bg2">
                <a:lumMod val="50000"/>
                <a:lumOff val="50000"/>
              </a:schemeClr>
            </a:glow>
          </a:effectLst>
        </p:spPr>
      </p:pic>
      <p:sp>
        <p:nvSpPr>
          <p:cNvPr id="5" name="12-конечная звезда 4"/>
          <p:cNvSpPr/>
          <p:nvPr/>
        </p:nvSpPr>
        <p:spPr bwMode="auto">
          <a:xfrm>
            <a:off x="251520" y="332656"/>
            <a:ext cx="792088" cy="720080"/>
          </a:xfrm>
          <a:prstGeom prst="star12">
            <a:avLst/>
          </a:prstGeom>
          <a:solidFill>
            <a:schemeClr val="bg2">
              <a:lumMod val="50000"/>
              <a:lumOff val="50000"/>
            </a:schemeClr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bg2">
                <a:lumMod val="25000"/>
                <a:lumOff val="75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253746"/>
            <a:ext cx="951058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4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Период с 1-го по 24-е декабря в Германии носит название </a:t>
            </a:r>
            <a:r>
              <a:rPr lang="ru-RU" sz="1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«</a:t>
            </a:r>
            <a:r>
              <a:rPr lang="ru-RU" sz="18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Adventszeit</a:t>
            </a:r>
            <a: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– время </a:t>
            </a:r>
            <a:r>
              <a:rPr lang="ru-RU" sz="18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Адвента</a:t>
            </a:r>
            <a:r>
              <a:rPr lang="ru-RU" sz="1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br>
              <a:rPr lang="ru-RU" sz="1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немцы </a:t>
            </a:r>
            <a: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готовятся к Рождеству.</a:t>
            </a:r>
            <a:b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В это время улицы города ярко освещены. Везде царит праздничная обстановка.</a:t>
            </a:r>
            <a:b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endParaRPr lang="ru-RU" sz="18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124061" cy="3843046"/>
          </a:xfrm>
          <a:prstGeom prst="rect">
            <a:avLst/>
          </a:prstGeom>
          <a:effectLst>
            <a:glow rad="127000">
              <a:schemeClr val="bg2">
                <a:lumMod val="50000"/>
                <a:lumOff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926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2808312" cy="1347936"/>
          </a:xfrm>
        </p:spPr>
        <p:txBody>
          <a:bodyPr rtlCol="0"/>
          <a:lstStyle/>
          <a:p>
            <a:r>
              <a:rPr lang="ru-RU" sz="16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Для украшения улиц и домов используются в основном красные, золотые и зелёные цвета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4376"/>
            <a:ext cx="4065201" cy="2925108"/>
          </a:xfrm>
          <a:effectLst>
            <a:glow rad="127000">
              <a:schemeClr val="bg2">
                <a:lumMod val="50000"/>
                <a:lumOff val="50000"/>
                <a:alpha val="92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476672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В первый день </a:t>
            </a:r>
            <a:r>
              <a:rPr lang="ru-RU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Адвента</a:t>
            </a:r>
            <a:r>
              <a:rPr lang="ru-RU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родители дарят своим детям «</a:t>
            </a:r>
            <a:r>
              <a:rPr lang="ru-RU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Adventskalender</a:t>
            </a:r>
            <a:r>
              <a:rPr lang="ru-RU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». </a:t>
            </a:r>
            <a:r>
              <a:rPr lang="ru-RU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В каждый из 24 дней в декабре до Рождества можно найти за маленькой дверцей календаря шоколадку или что-нибудь ещё.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33" y="2996952"/>
            <a:ext cx="4396455" cy="2925108"/>
          </a:xfrm>
          <a:prstGeom prst="rect">
            <a:avLst/>
          </a:prstGeom>
          <a:effectLst>
            <a:glow rad="127000">
              <a:schemeClr val="bg2">
                <a:lumMod val="50000"/>
                <a:lumOff val="50000"/>
              </a:schemeClr>
            </a:glow>
          </a:effectLst>
        </p:spPr>
      </p:pic>
      <p:sp>
        <p:nvSpPr>
          <p:cNvPr id="8" name="5-конечная звезда 7"/>
          <p:cNvSpPr/>
          <p:nvPr/>
        </p:nvSpPr>
        <p:spPr bwMode="auto">
          <a:xfrm>
            <a:off x="3707904" y="1104528"/>
            <a:ext cx="1296144" cy="1296144"/>
          </a:xfrm>
          <a:prstGeom prst="star5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bg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323528"/>
            <a:ext cx="8496944" cy="5328592"/>
          </a:xfrm>
        </p:spPr>
        <p:txBody>
          <a:bodyPr rtlCol="0"/>
          <a:lstStyle/>
          <a:p>
            <a: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В первое воскресенье </a:t>
            </a:r>
            <a:r>
              <a:rPr lang="ru-RU" sz="18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Адвента</a:t>
            </a:r>
            <a: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в ознаменование его начала, множество семей в Германии делают </a:t>
            </a:r>
            <a:r>
              <a:rPr lang="ru-RU" sz="18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«</a:t>
            </a:r>
            <a:r>
              <a:rPr lang="ru-RU" sz="18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Adventskranz</a:t>
            </a:r>
            <a:r>
              <a:rPr lang="ru-RU" sz="18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» </a:t>
            </a:r>
            <a: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Обычно «</a:t>
            </a:r>
            <a:r>
              <a:rPr lang="ru-RU" sz="18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Adventskranz</a:t>
            </a:r>
            <a: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» делается из ветвей вечнозеленых деревьев и украшается красно-зелеными лентами, сосновыми шишками и четырьмя свечами - по одной на каждую неделю </a:t>
            </a:r>
            <a:r>
              <a:rPr lang="ru-RU" sz="18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Адвента</a:t>
            </a:r>
            <a: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19672" y="1916832"/>
            <a:ext cx="635854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3598168" cy="1143000"/>
          </a:xfrm>
        </p:spPr>
        <p:txBody>
          <a:bodyPr rtlCol="0"/>
          <a:lstStyle/>
          <a:p>
            <a:r>
              <a:rPr lang="ru-RU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Семьи собираются у богато накрытых столов в ожидании чуда. А подарки приносит 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Weihnachtsmann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».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4"/>
            <a:ext cx="3810000" cy="3816424"/>
          </a:xfrm>
          <a:effectLst>
            <a:glow rad="127000">
              <a:schemeClr val="bg2">
                <a:lumMod val="50000"/>
                <a:lumOff val="50000"/>
              </a:schemeClr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8" y="2211288"/>
            <a:ext cx="3810000" cy="3810000"/>
          </a:xfrm>
          <a:effectLst>
            <a:glow rad="127000">
              <a:schemeClr val="bg2">
                <a:lumMod val="50000"/>
                <a:lumOff val="5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791100" y="332656"/>
            <a:ext cx="3957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Отмечают Рождество в Германии с размахом. Готовиться к нему начинают уже в ноябре: в магазинах появляются шоколадные « </a:t>
            </a:r>
            <a:r>
              <a:rPr lang="ru-RU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Weinnachtsmann</a:t>
            </a:r>
            <a:r>
              <a:rPr lang="ru-RU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» </a:t>
            </a:r>
            <a:r>
              <a:rPr lang="ru-RU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рождественские пряники и печенье. </a:t>
            </a:r>
          </a:p>
        </p:txBody>
      </p:sp>
    </p:spTree>
    <p:extLst>
      <p:ext uri="{BB962C8B-B14F-4D97-AF65-F5344CB8AC3E}">
        <p14:creationId xmlns:p14="http://schemas.microsoft.com/office/powerpoint/2010/main" val="192029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88641"/>
            <a:ext cx="7886700" cy="1656184"/>
          </a:xfrm>
        </p:spPr>
        <p:txBody>
          <a:bodyPr rtlCol="0"/>
          <a:lstStyle/>
          <a:p>
            <a: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Главным символом Немецкого Рождества считается </a:t>
            </a:r>
            <a:r>
              <a:rPr lang="ru-RU" sz="18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«</a:t>
            </a:r>
            <a:r>
              <a:rPr lang="ru-RU" sz="18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Weihnachtsstern</a:t>
            </a:r>
            <a:r>
              <a:rPr lang="ru-RU" sz="18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». </a:t>
            </a:r>
            <a: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На самом же деле - Рождественская звезда - это комнатное растение молочай красивейший, </a:t>
            </a:r>
            <a:r>
              <a:rPr lang="ru-RU" sz="18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пуансеттия</a:t>
            </a:r>
            <a:r>
              <a:rPr lang="ru-RU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. Оно расцветает обычно в декабре и имеет ярко-красные прицветники, очень похожие на звезды.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666" r="3059" b="3333"/>
          <a:stretch/>
        </p:blipFill>
        <p:spPr>
          <a:xfrm>
            <a:off x="2195736" y="2132856"/>
            <a:ext cx="4824536" cy="3571409"/>
          </a:xfrm>
          <a:prstGeom prst="rect">
            <a:avLst/>
          </a:prstGeom>
          <a:effectLst>
            <a:glow rad="127000">
              <a:schemeClr val="bg2">
                <a:lumMod val="50000"/>
                <a:lumOff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7412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12648"/>
            <a:ext cx="7990656" cy="1143000"/>
          </a:xfrm>
        </p:spPr>
        <p:txBody>
          <a:bodyPr rtlCol="0"/>
          <a:lstStyle/>
          <a:p>
            <a:r>
              <a:rPr lang="ru-RU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По всей Германии проходят Рождественские базары, где можно купить ёлку, украшения для неё, подарки для родных и близких. В школах и офисах, больницах и магазинах, в каждом доме стоят празднично украшенные ёлки. Для украшения ёлки немцы используют различные украшения: орехи, леденцы, гирлянды и огоньки.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75" y="2276872"/>
            <a:ext cx="5419994" cy="4066802"/>
          </a:xfrm>
          <a:prstGeom prst="rect">
            <a:avLst/>
          </a:prstGeom>
          <a:effectLst>
            <a:glow rad="127000">
              <a:schemeClr val="bg2">
                <a:lumMod val="50000"/>
                <a:lumOff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2140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Между тем, 6 декабря отмечается еще один очень любимый детьми праздник – день святого Николауса. Вечером дети прилежно приводят в порядок свою обувь и ставят аккуратно их возле двери. Они верят, что ночью придет святой Николаус и положит подарки в их туфельки или башмачки. Для послушных детей это обычно игрушки и сладости, а тот, кто плохо себя ведет, рискует найти сухие веточки.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5868144" cy="4119437"/>
          </a:xfrm>
          <a:prstGeom prst="rect">
            <a:avLst/>
          </a:prstGeom>
          <a:effectLst>
            <a:glow rad="127000">
              <a:schemeClr val="bg2">
                <a:lumMod val="50000"/>
                <a:lumOff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1666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Сходства в праздновании Рождества в Германии и в России. Идея праздника – рождение Иисуса Христа, сына Божьего. Предшествие поста и Рождественский сочельник или </a:t>
            </a:r>
            <a:r>
              <a:rPr lang="ru-RU" dirty="0" err="1"/>
              <a:t>Адвент</a:t>
            </a:r>
            <a:r>
              <a:rPr lang="ru-RU" dirty="0"/>
              <a:t>. Общей является традиция славить Христа торжественными песнями. Наличие множества схожих обычаев: дарить подарки, поздравлять друга, готовить вкусную и обильную праздничную еду. Общее в праздновании Рождества обеих стран – это единство христианской веры.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46" y="2564904"/>
            <a:ext cx="5683547" cy="3814547"/>
          </a:xfrm>
          <a:prstGeom prst="rect">
            <a:avLst/>
          </a:prstGeom>
          <a:effectLst>
            <a:glow rad="127000">
              <a:schemeClr val="bg2">
                <a:lumMod val="50000"/>
                <a:lumOff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7912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&quot;Тосты&quot; — образец слайдов">
  <a:themeElements>
    <a:clrScheme name="Office Them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_10017585_TF16391907_TF16391907.potx" id="{C187469D-0BBD-41CC-BDDC-BDA6080EA593}" vid="{5C1D6DD6-9E91-4CF2-B293-4D1D5C29ECC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Основной слайд </Template>
  <TotalTime>161</TotalTime>
  <Words>396</Words>
  <Application>Microsoft Office PowerPoint</Application>
  <PresentationFormat>Экран (4:3)</PresentationFormat>
  <Paragraphs>24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Bernard MT Condensed</vt:lpstr>
      <vt:lpstr>Calibri</vt:lpstr>
      <vt:lpstr>Times New Roman</vt:lpstr>
      <vt:lpstr>Тема "Тосты" — образец слайдов</vt:lpstr>
      <vt:lpstr>Weihnachten in Deutschland </vt:lpstr>
      <vt:lpstr>Период с 1-го по 24-е декабря в Германии носит название  «Adventszeit – время Адвента  немцы готовятся к Рождеству. В это время улицы города ярко освещены. Везде царит праздничная обстановка. </vt:lpstr>
      <vt:lpstr>Для украшения улиц и домов используются в основном красные, золотые и зелёные цвета </vt:lpstr>
      <vt:lpstr>В первое воскресенье Адвента, в ознаменование его начала, множество семей в Германии делают «Adventskranz» Обычно «Adventskranz» делается из ветвей вечнозеленых деревьев и украшается красно-зелеными лентами, сосновыми шишками и четырьмя свечами - по одной на каждую неделю Адвента. </vt:lpstr>
      <vt:lpstr>Семьи собираются у богато накрытых столов в ожидании чуда. А подарки приносит «Weihnachtsmann».</vt:lpstr>
      <vt:lpstr>Главным символом Немецкого Рождества считается «Weihnachtsstern». На самом же деле - Рождественская звезда - это комнатное растение молочай красивейший, пуансеттия. Оно расцветает обычно в декабре и имеет ярко-красные прицветники, очень похожие на звезды. </vt:lpstr>
      <vt:lpstr>По всей Германии проходят Рождественские базары, где можно купить ёлку, украшения для неё, подарки для родных и близких. В школах и офисах, больницах и магазинах, в каждом доме стоят празднично украшенные ёлки. Для украшения ёлки немцы используют различные украшения: орехи, леденцы, гирлянды и огоньки.</vt:lpstr>
      <vt:lpstr>Между тем, 6 декабря отмечается еще один очень любимый детьми праздник – день святого Николауса. Вечером дети прилежно приводят в порядок свою обувь и ставят аккуратно их возле двери. Они верят, что ночью придет святой Николаус и положит подарки в их туфельки или башмачки. Для послушных детей это обычно игрушки и сладости, а тот, кто плохо себя ведет, рискует найти сухие веточки.</vt:lpstr>
      <vt:lpstr>Презентация PowerPoint</vt:lpstr>
      <vt:lpstr>Презентация PowerPoint</vt:lpstr>
    </vt:vector>
  </TitlesOfParts>
  <Manager/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Weihnachten in Deutschland</dc:title>
  <dc:subject/>
  <dc:creator>Admin</dc:creator>
  <cp:keywords/>
  <dc:description/>
  <cp:lastModifiedBy>Татьяна Ломакина</cp:lastModifiedBy>
  <cp:revision>12</cp:revision>
  <dcterms:created xsi:type="dcterms:W3CDTF">2019-12-22T13:15:49Z</dcterms:created>
  <dcterms:modified xsi:type="dcterms:W3CDTF">2021-09-09T18:53:21Z</dcterms:modified>
</cp:coreProperties>
</file>