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2" r:id="rId2"/>
    <p:sldId id="258" r:id="rId3"/>
    <p:sldId id="259" r:id="rId4"/>
    <p:sldId id="257" r:id="rId5"/>
    <p:sldId id="263" r:id="rId6"/>
    <p:sldId id="264" r:id="rId7"/>
    <p:sldId id="269" r:id="rId8"/>
    <p:sldId id="266" r:id="rId9"/>
    <p:sldId id="268" r:id="rId10"/>
    <p:sldId id="265" r:id="rId11"/>
    <p:sldId id="270" r:id="rId12"/>
    <p:sldId id="267" r:id="rId13"/>
    <p:sldId id="260" r:id="rId14"/>
    <p:sldId id="26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2553-5909-4114-B5DF-CFC1632E67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A571-46CF-4CDF-BE49-943BEC82185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2553-5909-4114-B5DF-CFC1632E67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A571-46CF-4CDF-BE49-943BEC8218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2553-5909-4114-B5DF-CFC1632E67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A571-46CF-4CDF-BE49-943BEC8218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2553-5909-4114-B5DF-CFC1632E67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A571-46CF-4CDF-BE49-943BEC82185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2553-5909-4114-B5DF-CFC1632E67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A571-46CF-4CDF-BE49-943BEC8218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2553-5909-4114-B5DF-CFC1632E67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A571-46CF-4CDF-BE49-943BEC8218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2553-5909-4114-B5DF-CFC1632E67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A571-46CF-4CDF-BE49-943BEC8218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2553-5909-4114-B5DF-CFC1632E67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A571-46CF-4CDF-BE49-943BEC8218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2553-5909-4114-B5DF-CFC1632E67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A571-46CF-4CDF-BE49-943BEC8218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2553-5909-4114-B5DF-CFC1632E67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A571-46CF-4CDF-BE49-943BEC8218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2553-5909-4114-B5DF-CFC1632E67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A571-46CF-4CDF-BE49-943BEC8218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95012553-5909-4114-B5DF-CFC1632E67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C816A571-46CF-4CDF-BE49-943BEC821855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olokol_nyy-zvon-Russkaya-duhovnaya-muzyka-XVIII-XX-vv-Rostovskie-kolokol_nye-zvony---Nabat(muzogig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24936" cy="633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7123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39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714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80316"/>
            <a:ext cx="4536504" cy="498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48680"/>
            <a:ext cx="3600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800" dirty="0" smtClean="0"/>
              <a:t>За великие дела во славу земли русской Александр Невский был причислен к лику святых.</a:t>
            </a:r>
          </a:p>
          <a:p>
            <a:r>
              <a:rPr lang="ru-RU" sz="2800" dirty="0" smtClean="0"/>
              <a:t>    А в  2008 году всеобщим голосованием имя Александра Невского возглавило список  великих людей России.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5065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96943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4489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ё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1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Языческая Русь – Боевая музыка (www.peta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6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97346"/>
            <a:ext cx="468052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 каждого народа  есть свои национальные герои, которых любят, чтят и помнят. Их имена остаются в веках, а нравственный облик не только не стирается в памяти потомков, но, напротив, с течением времени становится ярче и светлее. Это в полной мере относится к Александру Невскому. Это имя на Руси и сейчас произносят с особой гордостью и почтением.</a:t>
            </a:r>
          </a:p>
          <a:p>
            <a:r>
              <a:rPr lang="ru-RU" dirty="0" smtClean="0"/>
              <a:t>Много военных подвигов совершил новгородский князь Александр Ярославич. Его войско героически сражалось со шведами на Неве-реке. За победу над врагом прозвал народ великого князя Невским.</a:t>
            </a:r>
          </a:p>
          <a:p>
            <a:r>
              <a:rPr lang="ru-RU" dirty="0" smtClean="0"/>
              <a:t>Вскоре после Невской битвы на Русь двинулись отряды немецких рыцарей-крестоносцев. Чёрными крестами были расшиты их знамёна, чёрные кресты были и на щитах рыцарей.</a:t>
            </a:r>
          </a:p>
          <a:p>
            <a:r>
              <a:rPr lang="ru-RU" dirty="0" smtClean="0"/>
              <a:t>Весной 1242 года на Чудском озере разыгралось кровавое побоище.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960440" cy="389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5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1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63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2696"/>
            <a:ext cx="388843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60648"/>
            <a:ext cx="41044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Исторические события, связанные с именем русского князя Александра Невского, нашли отражение в произведениях разных искусств. Художник П. Корин создал триптих «Александр Невский», который состоит из трёх самостоятельных картин-частей, образующих единое целое.</a:t>
            </a:r>
          </a:p>
          <a:p>
            <a:r>
              <a:rPr lang="ru-RU" sz="2000" dirty="0" smtClean="0"/>
              <a:t>Этой же теме посвящены ещё два выдающихся одноимённых произведения: кинофильм С. Эйзенштейна и кантата С. Прокофьева.</a:t>
            </a:r>
          </a:p>
          <a:p>
            <a:r>
              <a:rPr lang="ru-RU" sz="2000" dirty="0" smtClean="0"/>
              <a:t>Слово кантата происходит от итальянского «</a:t>
            </a:r>
            <a:r>
              <a:rPr lang="ru-RU" sz="2000" dirty="0" err="1" smtClean="0"/>
              <a:t>кантаре</a:t>
            </a:r>
            <a:r>
              <a:rPr lang="ru-RU" sz="2000" dirty="0" smtClean="0"/>
              <a:t>», что означает «петь». Кантата состоит из нескольких номеров (частей). Предназначена для отдельных певцов (солистов), хора и оркестра.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591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179512" y="333375"/>
            <a:ext cx="4968552" cy="5975350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- </a:t>
            </a:r>
            <a:r>
              <a:rPr lang="ru-RU" dirty="0"/>
              <a:t>Фильм «Александр Невский» был создан в 1938 году, в то время, когда гитлеровцы уже начали свое варварское вторжение в страны Европы, а в 1941 году фашистская Германия напала на нашу страну. И из всех радиоприемников звучала песня «Вставай, страна огромная!» музыка А.В. Александрова и  «Вставайте, люди русские» музыка С.С. Прокофьева.</a:t>
            </a:r>
          </a:p>
          <a:p>
            <a:r>
              <a:rPr lang="ru-RU" dirty="0"/>
              <a:t>Звучит фрагмент песни «Вставай, страна огромная»                 </a:t>
            </a:r>
          </a:p>
          <a:p>
            <a:r>
              <a:rPr lang="ru-RU" dirty="0"/>
              <a:t>- Что общего у этих песен?  (интонации призыва, патриотизм)</a:t>
            </a:r>
          </a:p>
          <a:p>
            <a:r>
              <a:rPr lang="ru-RU" dirty="0"/>
              <a:t>- Вот так соединились 13 и 20-й века, а соединила их сила искусства. Песни поднимали у  людей чувства патриотизма, вели на битвы, помогали совершать подвиги. А имя Александра Невского навсегда осталось в истории как символ героизма и командирской доблести. Во время войны в 1942 году был учрежден орден Александра Невского, которым награждались офицеры Красной армии за проявленную личную отвагу.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79234"/>
            <a:ext cx="3672408" cy="380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86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84975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85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9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2968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059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380</TotalTime>
  <Words>409</Words>
  <Application>Microsoft Office PowerPoint</Application>
  <PresentationFormat>Экран (4:3)</PresentationFormat>
  <Paragraphs>15</Paragraphs>
  <Slides>14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Горизонт</vt:lpstr>
      <vt:lpstr>Презентация PowerPoint</vt:lpstr>
      <vt:lpstr>ё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СОШ№1</cp:lastModifiedBy>
  <cp:revision>15</cp:revision>
  <dcterms:created xsi:type="dcterms:W3CDTF">2015-09-30T05:43:12Z</dcterms:created>
  <dcterms:modified xsi:type="dcterms:W3CDTF">2015-10-01T08:13:05Z</dcterms:modified>
</cp:coreProperties>
</file>