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4"/>
  </p:handoutMasterIdLst>
  <p:sldIdLst>
    <p:sldId id="257" r:id="rId2"/>
    <p:sldId id="265" r:id="rId3"/>
    <p:sldId id="266" r:id="rId4"/>
    <p:sldId id="261" r:id="rId5"/>
    <p:sldId id="270" r:id="rId6"/>
    <p:sldId id="267" r:id="rId7"/>
    <p:sldId id="271" r:id="rId8"/>
    <p:sldId id="268" r:id="rId9"/>
    <p:sldId id="274" r:id="rId10"/>
    <p:sldId id="275" r:id="rId11"/>
    <p:sldId id="273" r:id="rId12"/>
    <p:sldId id="256" r:id="rId13"/>
  </p:sldIdLst>
  <p:sldSz cx="9756775" cy="7345363"/>
  <p:notesSz cx="6888163" cy="10020300"/>
  <p:defaultTextStyle>
    <a:defPPr>
      <a:defRPr lang="ru-RU"/>
    </a:defPPr>
    <a:lvl1pPr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87363" indent="-30163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76313" indent="-61913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465263" indent="-93663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954213" indent="-125413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CCECFF"/>
    <a:srgbClr val="FF00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380" autoAdjust="0"/>
  </p:normalViewPr>
  <p:slideViewPr>
    <p:cSldViewPr>
      <p:cViewPr>
        <p:scale>
          <a:sx n="66" d="100"/>
          <a:sy n="66" d="100"/>
        </p:scale>
        <p:origin x="-1098" y="72"/>
      </p:cViewPr>
      <p:guideLst>
        <p:guide orient="horz" pos="2314"/>
        <p:guide pos="30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>
              <a:defRPr/>
            </a:pPr>
            <a:fld id="{D58B522A-EEC8-49BD-97BF-7DFBF6F3FA41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>
              <a:defRPr/>
            </a:pPr>
            <a:fld id="{3A56178E-8627-4E29-BD68-8583C7153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9472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396413" cy="7345363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6" y="234"/>
              <a:ext cx="1856" cy="3625"/>
              <a:chOff x="3010" y="778"/>
              <a:chExt cx="1856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2" y="778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3"/>
                <a:ext cx="571" cy="528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4"/>
                <a:ext cx="276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6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60" cy="1529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4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8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7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9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59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78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4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40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620441" y="639319"/>
            <a:ext cx="6607843" cy="3835912"/>
          </a:xfrm>
          <a:extLst/>
        </p:spPr>
        <p:txBody>
          <a:bodyPr/>
          <a:lstStyle>
            <a:lvl1pPr>
              <a:defRPr sz="56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40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656011" y="4584051"/>
            <a:ext cx="6558721" cy="159149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87363" y="6692900"/>
            <a:ext cx="22764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02B2-B9A8-4AC7-BFC3-E362A08DC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458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8F97-06D6-4DEB-92D7-FAD9DA0C3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455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0275" y="110522"/>
            <a:ext cx="2198662" cy="637618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2594" y="110522"/>
            <a:ext cx="6435067" cy="637618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C15FC-DF1B-464F-A513-BB9888A0D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975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A645-250B-4252-B2D1-20027004F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127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718" y="4720076"/>
            <a:ext cx="8293259" cy="1458871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0718" y="3113279"/>
            <a:ext cx="8293259" cy="1606798"/>
          </a:xfrm>
        </p:spPr>
        <p:txBody>
          <a:bodyPr anchor="b"/>
          <a:lstStyle>
            <a:lvl1pPr marL="0" indent="0">
              <a:buNone/>
              <a:defRPr sz="2100"/>
            </a:lvl1pPr>
            <a:lvl2pPr marL="488610" indent="0">
              <a:buNone/>
              <a:defRPr sz="1900"/>
            </a:lvl2pPr>
            <a:lvl3pPr marL="977219" indent="0">
              <a:buNone/>
              <a:defRPr sz="1700"/>
            </a:lvl3pPr>
            <a:lvl4pPr marL="1465829" indent="0">
              <a:buNone/>
              <a:defRPr sz="1500"/>
            </a:lvl4pPr>
            <a:lvl5pPr marL="1954439" indent="0">
              <a:buNone/>
              <a:defRPr sz="1500"/>
            </a:lvl5pPr>
            <a:lvl6pPr marL="2443048" indent="0">
              <a:buNone/>
              <a:defRPr sz="1500"/>
            </a:lvl6pPr>
            <a:lvl7pPr marL="2931658" indent="0">
              <a:buNone/>
              <a:defRPr sz="1500"/>
            </a:lvl7pPr>
            <a:lvl8pPr marL="3420267" indent="0">
              <a:buNone/>
              <a:defRPr sz="1500"/>
            </a:lvl8pPr>
            <a:lvl9pPr marL="3908877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BF5C4-1F23-4375-9A41-8C8FE9BE3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263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7839" y="1713919"/>
            <a:ext cx="4309242" cy="47727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9694" y="1713919"/>
            <a:ext cx="4309242" cy="47727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30AF-480B-4839-BEA4-12D6456BF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40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39" y="294155"/>
            <a:ext cx="8781098" cy="12242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7839" y="1644205"/>
            <a:ext cx="4310937" cy="68522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610" indent="0">
              <a:buNone/>
              <a:defRPr sz="2100" b="1"/>
            </a:lvl2pPr>
            <a:lvl3pPr marL="977219" indent="0">
              <a:buNone/>
              <a:defRPr sz="1900" b="1"/>
            </a:lvl3pPr>
            <a:lvl4pPr marL="1465829" indent="0">
              <a:buNone/>
              <a:defRPr sz="1700" b="1"/>
            </a:lvl4pPr>
            <a:lvl5pPr marL="1954439" indent="0">
              <a:buNone/>
              <a:defRPr sz="1700" b="1"/>
            </a:lvl5pPr>
            <a:lvl6pPr marL="2443048" indent="0">
              <a:buNone/>
              <a:defRPr sz="1700" b="1"/>
            </a:lvl6pPr>
            <a:lvl7pPr marL="2931658" indent="0">
              <a:buNone/>
              <a:defRPr sz="1700" b="1"/>
            </a:lvl7pPr>
            <a:lvl8pPr marL="3420267" indent="0">
              <a:buNone/>
              <a:defRPr sz="1700" b="1"/>
            </a:lvl8pPr>
            <a:lvl9pPr marL="390887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839" y="2329432"/>
            <a:ext cx="4310937" cy="4232086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6307" y="1644205"/>
            <a:ext cx="4312630" cy="68522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610" indent="0">
              <a:buNone/>
              <a:defRPr sz="2100" b="1"/>
            </a:lvl2pPr>
            <a:lvl3pPr marL="977219" indent="0">
              <a:buNone/>
              <a:defRPr sz="1900" b="1"/>
            </a:lvl3pPr>
            <a:lvl4pPr marL="1465829" indent="0">
              <a:buNone/>
              <a:defRPr sz="1700" b="1"/>
            </a:lvl4pPr>
            <a:lvl5pPr marL="1954439" indent="0">
              <a:buNone/>
              <a:defRPr sz="1700" b="1"/>
            </a:lvl5pPr>
            <a:lvl6pPr marL="2443048" indent="0">
              <a:buNone/>
              <a:defRPr sz="1700" b="1"/>
            </a:lvl6pPr>
            <a:lvl7pPr marL="2931658" indent="0">
              <a:buNone/>
              <a:defRPr sz="1700" b="1"/>
            </a:lvl7pPr>
            <a:lvl8pPr marL="3420267" indent="0">
              <a:buNone/>
              <a:defRPr sz="1700" b="1"/>
            </a:lvl8pPr>
            <a:lvl9pPr marL="390887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56307" y="2329432"/>
            <a:ext cx="4312630" cy="4232086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B711C-37FB-44A3-BFEF-AE17D68C9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031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5131C-C703-4FE1-8370-79D57114D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47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E154A-13B2-41B0-8D87-5C98BB30C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76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39" y="292454"/>
            <a:ext cx="3209912" cy="1244631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4628" y="292455"/>
            <a:ext cx="5454308" cy="62690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839" y="1537086"/>
            <a:ext cx="3209912" cy="5024433"/>
          </a:xfrm>
        </p:spPr>
        <p:txBody>
          <a:bodyPr/>
          <a:lstStyle>
            <a:lvl1pPr marL="0" indent="0">
              <a:buNone/>
              <a:defRPr sz="1500"/>
            </a:lvl1pPr>
            <a:lvl2pPr marL="488610" indent="0">
              <a:buNone/>
              <a:defRPr sz="1300"/>
            </a:lvl2pPr>
            <a:lvl3pPr marL="977219" indent="0">
              <a:buNone/>
              <a:defRPr sz="1100"/>
            </a:lvl3pPr>
            <a:lvl4pPr marL="1465829" indent="0">
              <a:buNone/>
              <a:defRPr sz="1000"/>
            </a:lvl4pPr>
            <a:lvl5pPr marL="1954439" indent="0">
              <a:buNone/>
              <a:defRPr sz="1000"/>
            </a:lvl5pPr>
            <a:lvl6pPr marL="2443048" indent="0">
              <a:buNone/>
              <a:defRPr sz="1000"/>
            </a:lvl6pPr>
            <a:lvl7pPr marL="2931658" indent="0">
              <a:buNone/>
              <a:defRPr sz="1000"/>
            </a:lvl7pPr>
            <a:lvl8pPr marL="3420267" indent="0">
              <a:buNone/>
              <a:defRPr sz="1000"/>
            </a:lvl8pPr>
            <a:lvl9pPr marL="390887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55514-69E6-4274-8736-2DB75C3CF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60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2396" y="5141754"/>
            <a:ext cx="5854065" cy="607013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12396" y="656322"/>
            <a:ext cx="5854065" cy="4407218"/>
          </a:xfrm>
        </p:spPr>
        <p:txBody>
          <a:bodyPr/>
          <a:lstStyle>
            <a:lvl1pPr marL="0" indent="0">
              <a:buNone/>
              <a:defRPr sz="3400"/>
            </a:lvl1pPr>
            <a:lvl2pPr marL="488610" indent="0">
              <a:buNone/>
              <a:defRPr sz="3000"/>
            </a:lvl2pPr>
            <a:lvl3pPr marL="977219" indent="0">
              <a:buNone/>
              <a:defRPr sz="2600"/>
            </a:lvl3pPr>
            <a:lvl4pPr marL="1465829" indent="0">
              <a:buNone/>
              <a:defRPr sz="2100"/>
            </a:lvl4pPr>
            <a:lvl5pPr marL="1954439" indent="0">
              <a:buNone/>
              <a:defRPr sz="2100"/>
            </a:lvl5pPr>
            <a:lvl6pPr marL="2443048" indent="0">
              <a:buNone/>
              <a:defRPr sz="2100"/>
            </a:lvl6pPr>
            <a:lvl7pPr marL="2931658" indent="0">
              <a:buNone/>
              <a:defRPr sz="2100"/>
            </a:lvl7pPr>
            <a:lvl8pPr marL="3420267" indent="0">
              <a:buNone/>
              <a:defRPr sz="2100"/>
            </a:lvl8pPr>
            <a:lvl9pPr marL="3908877" indent="0">
              <a:buNone/>
              <a:defRPr sz="2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12396" y="5748767"/>
            <a:ext cx="5854065" cy="862059"/>
          </a:xfrm>
        </p:spPr>
        <p:txBody>
          <a:bodyPr/>
          <a:lstStyle>
            <a:lvl1pPr marL="0" indent="0">
              <a:buNone/>
              <a:defRPr sz="1500"/>
            </a:lvl1pPr>
            <a:lvl2pPr marL="488610" indent="0">
              <a:buNone/>
              <a:defRPr sz="1300"/>
            </a:lvl2pPr>
            <a:lvl3pPr marL="977219" indent="0">
              <a:buNone/>
              <a:defRPr sz="1100"/>
            </a:lvl3pPr>
            <a:lvl4pPr marL="1465829" indent="0">
              <a:buNone/>
              <a:defRPr sz="1000"/>
            </a:lvl4pPr>
            <a:lvl5pPr marL="1954439" indent="0">
              <a:buNone/>
              <a:defRPr sz="1000"/>
            </a:lvl5pPr>
            <a:lvl6pPr marL="2443048" indent="0">
              <a:buNone/>
              <a:defRPr sz="1000"/>
            </a:lvl6pPr>
            <a:lvl7pPr marL="2931658" indent="0">
              <a:buNone/>
              <a:defRPr sz="1000"/>
            </a:lvl7pPr>
            <a:lvl8pPr marL="3420267" indent="0">
              <a:buNone/>
              <a:defRPr sz="1000"/>
            </a:lvl8pPr>
            <a:lvl9pPr marL="390887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D2B47-4552-4206-B0C0-F445FFF96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034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3022601" cy="7343775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5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2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2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3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3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6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70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4" cy="162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8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73075" y="111125"/>
            <a:ext cx="8796338" cy="14065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722" tIns="48861" rIns="97722" bIns="488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8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714500"/>
            <a:ext cx="87820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8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7363" y="6686550"/>
            <a:ext cx="2276475" cy="4905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5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8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750" y="6692900"/>
            <a:ext cx="3089275" cy="4889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5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8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2938" y="6686550"/>
            <a:ext cx="2276475" cy="4905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500"/>
            </a:lvl1pPr>
          </a:lstStyle>
          <a:p>
            <a:pPr>
              <a:defRPr/>
            </a:pPr>
            <a:fld id="{03DC2386-6FF8-47EE-BF33-1855E8E73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1" grpId="0"/>
      <p:bldP spid="1438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38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38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38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38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3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88610" algn="ctr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77219" algn="ctr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465829" algn="ctr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954439" algn="ctr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288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288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87353" indent="-24430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75963" indent="-24430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664572" indent="-24430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153182" indent="-24430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10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219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829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439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048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658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7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877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488950"/>
            <a:ext cx="9024937" cy="1979613"/>
          </a:xfrm>
        </p:spPr>
        <p:txBody>
          <a:bodyPr/>
          <a:lstStyle/>
          <a:p>
            <a:pPr eaLnBrk="1" hangingPunct="1">
              <a:defRPr/>
            </a:pPr>
            <a:r>
              <a:rPr lang="ru-RU" sz="5800" b="1" dirty="0" smtClean="0">
                <a:solidFill>
                  <a:srgbClr val="FFFF00"/>
                </a:solidFill>
              </a:rPr>
              <a:t/>
            </a:r>
            <a:br>
              <a:rPr lang="ru-RU" sz="5800" b="1" dirty="0" smtClean="0">
                <a:solidFill>
                  <a:srgbClr val="FFFF00"/>
                </a:solidFill>
              </a:rPr>
            </a:br>
            <a:r>
              <a:rPr lang="ru-RU" sz="5800" b="1" dirty="0" smtClean="0">
                <a:solidFill>
                  <a:srgbClr val="FFFF00"/>
                </a:solidFill>
              </a:rPr>
              <a:t/>
            </a:r>
            <a:br>
              <a:rPr lang="ru-RU" sz="5800" b="1" dirty="0" smtClean="0">
                <a:solidFill>
                  <a:srgbClr val="FFFF00"/>
                </a:solidFill>
              </a:rPr>
            </a:br>
            <a:r>
              <a:rPr lang="ru-RU" sz="5800" b="1" dirty="0" smtClean="0">
                <a:solidFill>
                  <a:srgbClr val="FFFF00"/>
                </a:solidFill>
              </a:rPr>
              <a:t>Проект</a:t>
            </a:r>
            <a:br>
              <a:rPr lang="ru-RU" sz="5800" b="1" dirty="0" smtClean="0">
                <a:solidFill>
                  <a:srgbClr val="FFFF00"/>
                </a:solidFill>
              </a:rPr>
            </a:br>
            <a:r>
              <a:rPr lang="ru-RU" sz="5800" b="1" dirty="0" smtClean="0">
                <a:solidFill>
                  <a:srgbClr val="FFFF00"/>
                </a:solidFill>
              </a:rPr>
              <a:t>«Моя семья»</a:t>
            </a:r>
            <a:br>
              <a:rPr lang="ru-RU" sz="5800" b="1" dirty="0" smtClean="0">
                <a:solidFill>
                  <a:srgbClr val="FFFF00"/>
                </a:solidFill>
              </a:rPr>
            </a:br>
            <a:r>
              <a:rPr lang="ru-RU" sz="5800" b="1" dirty="0" smtClean="0">
                <a:solidFill>
                  <a:srgbClr val="FFFF00"/>
                </a:solidFill>
              </a:rPr>
              <a:t>                    </a:t>
            </a:r>
            <a:endParaRPr lang="ru-RU" sz="2100" b="1" dirty="0" smtClean="0">
              <a:solidFill>
                <a:srgbClr val="FFFF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7588" y="2286000"/>
            <a:ext cx="3659187" cy="1468438"/>
          </a:xfrm>
          <a:prstGeom prst="rect">
            <a:avLst/>
          </a:prstGeom>
          <a:noFill/>
          <a:ln>
            <a:noFill/>
          </a:ln>
          <a:extLst/>
        </p:spPr>
        <p:txBody>
          <a:bodyPr lIns="97722" tIns="48861" rIns="97722" bIns="48861" anchor="b"/>
          <a:lstStyle/>
          <a:p>
            <a:pPr algn="r" defTabSz="977219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5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5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5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                </a:t>
            </a:r>
            <a:r>
              <a:rPr lang="ru-RU" sz="21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Автор:Конев</a:t>
            </a:r>
            <a:r>
              <a:rPr lang="ru-RU" sz="2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Дмитрий </a:t>
            </a:r>
            <a:r>
              <a:rPr lang="ru-RU" sz="21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1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МБОУ </a:t>
            </a:r>
            <a:r>
              <a:rPr lang="ru-RU" sz="21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Восяховская</a:t>
            </a:r>
            <a:r>
              <a:rPr lang="ru-RU" sz="2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СОШ»ОЦ»</a:t>
            </a:r>
            <a:endParaRPr lang="ru-RU" sz="2100" b="1" kern="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6692900"/>
            <a:ext cx="35258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Новая папка (9)\Viber Images\IMG-bcbb31bcd00e91e3d01a5c96b861ebe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3552488" y="-7729093"/>
            <a:ext cx="1572768" cy="88468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81117_233226.jpg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212" r="212"/>
          <a:stretch>
            <a:fillRect/>
          </a:stretch>
        </p:blipFill>
        <p:spPr>
          <a:xfrm rot="5400000">
            <a:off x="2509805" y="897727"/>
            <a:ext cx="6143668" cy="512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355" y="1100913"/>
            <a:ext cx="5072098" cy="1000132"/>
          </a:xfrm>
        </p:spPr>
        <p:txBody>
          <a:bodyPr/>
          <a:lstStyle/>
          <a:p>
            <a:r>
              <a:rPr lang="ru-RU" dirty="0" smtClean="0"/>
              <a:t>А это мои друзья</a:t>
            </a:r>
            <a:endParaRPr lang="ru-RU" dirty="0"/>
          </a:p>
        </p:txBody>
      </p:sp>
      <p:pic>
        <p:nvPicPr>
          <p:cNvPr id="7" name="Содержимое 6" descr="мое 0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64139" y="1672417"/>
            <a:ext cx="4310063" cy="3232547"/>
          </a:xfrm>
          <a:prstGeom prst="roundRect">
            <a:avLst/>
          </a:prstGeom>
        </p:spPr>
      </p:pic>
      <p:pic>
        <p:nvPicPr>
          <p:cNvPr id="8" name="Содержимое 7" descr="мое 005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20669" y="2386797"/>
            <a:ext cx="4310062" cy="4310062"/>
          </a:xfrm>
          <a:prstGeom prst="round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11" y="743723"/>
            <a:ext cx="7699403" cy="200026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000" b="1" i="1" dirty="0" smtClean="0">
                <a:solidFill>
                  <a:srgbClr val="0033CC"/>
                </a:solidFill>
              </a:rPr>
              <a:t>Семья-это самое главное в жизни человека!</a:t>
            </a:r>
          </a:p>
          <a:p>
            <a:pPr algn="ctr" eaLnBrk="1" hangingPunct="1">
              <a:buFontTx/>
              <a:buNone/>
            </a:pPr>
            <a:r>
              <a:rPr lang="ru-RU" sz="3000" b="1" i="1" dirty="0" smtClean="0">
                <a:solidFill>
                  <a:srgbClr val="0033CC"/>
                </a:solidFill>
              </a:rPr>
              <a:t>Это то, ради чего стоит жить!</a:t>
            </a:r>
          </a:p>
        </p:txBody>
      </p:sp>
      <p:pic>
        <p:nvPicPr>
          <p:cNvPr id="5" name="Picture 2" descr="C:\Users\user\Desktop\Новая папка (9)\Viber Images\IMG-bcbb31bcd00e91e3d01a5c96b861ebe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1253454" y="-6198910"/>
            <a:ext cx="1572768" cy="884682"/>
          </a:xfrm>
          <a:prstGeom prst="rect">
            <a:avLst/>
          </a:prstGeom>
          <a:noFill/>
        </p:spPr>
      </p:pic>
      <p:pic>
        <p:nvPicPr>
          <p:cNvPr id="4" name="Содержимое 5" descr="мое 386.jpg"/>
          <p:cNvPicPr>
            <a:picLocks noChangeAspect="1"/>
          </p:cNvPicPr>
          <p:nvPr/>
        </p:nvPicPr>
        <p:blipFill>
          <a:blip r:embed="rId4"/>
          <a:srcRect l="1657" t="19481"/>
          <a:stretch>
            <a:fillRect/>
          </a:stretch>
        </p:blipFill>
        <p:spPr bwMode="auto">
          <a:xfrm>
            <a:off x="1520801" y="2458235"/>
            <a:ext cx="6929486" cy="4286280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97425" y="0"/>
            <a:ext cx="512127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22" tIns="48861" rIns="97722" bIns="48861"/>
          <a:lstStyle/>
          <a:p>
            <a:pPr marL="366457" indent="-366457" defTabSz="977219">
              <a:buFontTx/>
              <a:buNone/>
              <a:defRPr/>
            </a:pPr>
            <a:r>
              <a:rPr lang="ru-RU" sz="1700" kern="0" dirty="0">
                <a:solidFill>
                  <a:srgbClr val="0033CC"/>
                </a:solidFill>
                <a:latin typeface="+mn-lt"/>
              </a:rPr>
              <a:t>                    </a:t>
            </a:r>
            <a:r>
              <a:rPr lang="ru-RU" sz="2600" b="1" i="1" kern="0" dirty="0">
                <a:solidFill>
                  <a:srgbClr val="0033CC"/>
                </a:solidFill>
                <a:latin typeface="+mn-lt"/>
              </a:rPr>
              <a:t>Меня зовут </a:t>
            </a:r>
          </a:p>
          <a:p>
            <a:pPr marL="366457" indent="-366457" defTabSz="977219">
              <a:buFontTx/>
              <a:buNone/>
              <a:defRPr/>
            </a:pPr>
            <a:r>
              <a:rPr lang="ru-RU" sz="2600" b="1" i="1" kern="0" dirty="0">
                <a:solidFill>
                  <a:srgbClr val="0033CC"/>
                </a:solidFill>
                <a:latin typeface="+mn-lt"/>
              </a:rPr>
              <a:t>          </a:t>
            </a:r>
            <a:r>
              <a:rPr lang="ru-RU" sz="2600" b="1" i="1" kern="0" dirty="0" err="1" smtClean="0">
                <a:solidFill>
                  <a:srgbClr val="0033CC"/>
                </a:solidFill>
                <a:latin typeface="+mn-lt"/>
              </a:rPr>
              <a:t>конев</a:t>
            </a:r>
            <a:r>
              <a:rPr lang="ru-RU" sz="2600" b="1" i="1" kern="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ru-RU" sz="2600" b="1" i="1" kern="0" dirty="0" err="1" smtClean="0">
                <a:solidFill>
                  <a:srgbClr val="0033CC"/>
                </a:solidFill>
                <a:latin typeface="+mn-lt"/>
              </a:rPr>
              <a:t>дмитрий</a:t>
            </a:r>
            <a:r>
              <a:rPr lang="ru-RU" sz="2600" b="1" i="1" kern="0" dirty="0" smtClean="0">
                <a:solidFill>
                  <a:srgbClr val="0033CC"/>
                </a:solidFill>
                <a:latin typeface="+mn-lt"/>
              </a:rPr>
              <a:t>. </a:t>
            </a:r>
            <a:endParaRPr lang="ru-RU" sz="2600" b="1" i="1" kern="0" dirty="0">
              <a:solidFill>
                <a:srgbClr val="0033CC"/>
              </a:solidFill>
              <a:latin typeface="+mn-lt"/>
            </a:endParaRPr>
          </a:p>
          <a:p>
            <a:pPr marL="366457" indent="-366457" defTabSz="977219">
              <a:buFontTx/>
              <a:buNone/>
              <a:defRPr/>
            </a:pPr>
            <a:r>
              <a:rPr lang="ru-RU" sz="2600" b="1" i="1" kern="0" dirty="0">
                <a:solidFill>
                  <a:srgbClr val="0033CC"/>
                </a:solidFill>
                <a:latin typeface="+mn-lt"/>
              </a:rPr>
              <a:t>         Я учусь</a:t>
            </a:r>
          </a:p>
          <a:p>
            <a:pPr marL="366457" indent="-366457" defTabSz="977219">
              <a:buFontTx/>
              <a:buNone/>
              <a:defRPr/>
            </a:pPr>
            <a:r>
              <a:rPr lang="ru-RU" sz="2600" b="1" i="1" kern="0" dirty="0">
                <a:solidFill>
                  <a:srgbClr val="0033CC"/>
                </a:solidFill>
                <a:latin typeface="+mn-lt"/>
              </a:rPr>
              <a:t>       в первом классе. </a:t>
            </a:r>
          </a:p>
          <a:p>
            <a:pPr marL="366457" indent="-366457" defTabSz="977219">
              <a:buFontTx/>
              <a:buNone/>
              <a:defRPr/>
            </a:pPr>
            <a:r>
              <a:rPr lang="ru-RU" sz="2600" b="1" i="1" kern="0" dirty="0">
                <a:solidFill>
                  <a:srgbClr val="0033CC"/>
                </a:solidFill>
                <a:latin typeface="+mn-lt"/>
              </a:rPr>
              <a:t>     Я люблю </a:t>
            </a:r>
            <a:r>
              <a:rPr lang="ru-RU" sz="2600" b="1" i="1" kern="0" dirty="0" smtClean="0">
                <a:solidFill>
                  <a:srgbClr val="0033CC"/>
                </a:solidFill>
                <a:latin typeface="+mn-lt"/>
              </a:rPr>
              <a:t>рисовать , играть и гулять с друзьями!</a:t>
            </a:r>
            <a:endParaRPr lang="ru-RU" sz="2600" b="1" i="1" kern="0" dirty="0">
              <a:solidFill>
                <a:srgbClr val="0033CC"/>
              </a:solidFill>
              <a:latin typeface="+mn-lt"/>
            </a:endParaRPr>
          </a:p>
          <a:p>
            <a:pPr marL="366457" indent="-366457" algn="l" defTabSz="977219">
              <a:buFontTx/>
              <a:buNone/>
              <a:defRPr/>
            </a:pPr>
            <a:r>
              <a:rPr lang="ru-RU" sz="2600" b="1" i="1" kern="0" dirty="0">
                <a:solidFill>
                  <a:srgbClr val="0033CC"/>
                </a:solidFill>
                <a:latin typeface="+mn-lt"/>
              </a:rPr>
              <a:t>     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203825" y="163513"/>
            <a:ext cx="974725" cy="868362"/>
          </a:xfrm>
        </p:spPr>
        <p:txBody>
          <a:bodyPr/>
          <a:lstStyle/>
          <a:p>
            <a:pPr eaLnBrk="1" hangingPunct="1">
              <a:defRPr/>
            </a:pPr>
            <a:r>
              <a:rPr lang="ru-RU" sz="6400" b="1" dirty="0" smtClean="0">
                <a:solidFill>
                  <a:srgbClr val="0033CC"/>
                </a:solidFill>
              </a:rPr>
              <a:t>               Я</a:t>
            </a:r>
          </a:p>
        </p:txBody>
      </p:sp>
      <p:pic>
        <p:nvPicPr>
          <p:cNvPr id="4098" name="Picture 2" descr="C:\Users\user\Desktop\Новая папка (9)\Camera\20190221_1700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3025" y="1184275"/>
            <a:ext cx="6388100" cy="4791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12900" y="241300"/>
            <a:ext cx="6759575" cy="657225"/>
          </a:xfrm>
          <a:prstGeom prst="rect">
            <a:avLst/>
          </a:prstGeom>
          <a:noFill/>
          <a:ln>
            <a:noFill/>
          </a:ln>
          <a:extLst/>
        </p:spPr>
        <p:txBody>
          <a:bodyPr lIns="97722" tIns="48861" rIns="97722" bIns="48861" anchor="b"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5100" b="1" ker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Моя мама</a:t>
            </a:r>
            <a:endParaRPr lang="ru-RU" sz="5100" b="1" kern="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user\Desktop\Новая папка (9)\Camera\20190308_10044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06487" y="1243789"/>
            <a:ext cx="7072362" cy="5500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64074" y="600847"/>
            <a:ext cx="43577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Её зовут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Ульяна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она работает в больнице 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407988"/>
            <a:ext cx="8796338" cy="652462"/>
          </a:xfrm>
        </p:spPr>
        <p:txBody>
          <a:bodyPr/>
          <a:lstStyle/>
          <a:p>
            <a:pPr eaLnBrk="1" hangingPunct="1">
              <a:defRPr/>
            </a:pPr>
            <a:r>
              <a:rPr lang="ru-RU" sz="5100" b="1" dirty="0" smtClean="0">
                <a:solidFill>
                  <a:srgbClr val="0033CC"/>
                </a:solidFill>
              </a:rPr>
              <a:t>Мой папа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793" y="1029475"/>
            <a:ext cx="6100762" cy="962805"/>
          </a:xfrm>
        </p:spPr>
        <p:txBody>
          <a:bodyPr/>
          <a:lstStyle/>
          <a:p>
            <a:pPr algn="ctr" eaLnBrk="1" hangingPunct="1">
              <a:spcBef>
                <a:spcPts val="538"/>
              </a:spcBef>
              <a:spcAft>
                <a:spcPts val="538"/>
              </a:spcAft>
              <a:buFontTx/>
              <a:buNone/>
            </a:pPr>
            <a:r>
              <a:rPr lang="ru-RU" sz="2100" b="1" i="1" dirty="0" smtClean="0">
                <a:solidFill>
                  <a:srgbClr val="0033CC"/>
                </a:solidFill>
              </a:rPr>
              <a:t>Моего папу зовут Иван. </a:t>
            </a:r>
          </a:p>
          <a:p>
            <a:pPr algn="ctr" eaLnBrk="1" hangingPunct="1">
              <a:spcBef>
                <a:spcPts val="538"/>
              </a:spcBef>
              <a:spcAft>
                <a:spcPts val="538"/>
              </a:spcAft>
              <a:buFontTx/>
              <a:buNone/>
            </a:pPr>
            <a:r>
              <a:rPr lang="ru-RU" sz="2100" b="1" i="1" dirty="0" smtClean="0">
                <a:solidFill>
                  <a:srgbClr val="0033CC"/>
                </a:solidFill>
              </a:rPr>
              <a:t>Он работает в школе .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5664205" y="3101178"/>
            <a:ext cx="3643337" cy="13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22" tIns="48861" rIns="97722" bIns="48861">
            <a:spAutoFit/>
          </a:bodyPr>
          <a:lstStyle/>
          <a:p>
            <a:pPr marL="365125" indent="-365125">
              <a:spcBef>
                <a:spcPts val="538"/>
              </a:spcBef>
              <a:spcAft>
                <a:spcPts val="538"/>
              </a:spcAft>
              <a:buFontTx/>
              <a:buNone/>
            </a:pPr>
            <a:r>
              <a:rPr lang="ru-RU" sz="2100" b="1" i="1" dirty="0">
                <a:solidFill>
                  <a:srgbClr val="0033CC"/>
                </a:solidFill>
              </a:rPr>
              <a:t>Папа всегда спросит как у меня дела в школе, и поможет мне выучить уроки.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64204" y="5424488"/>
            <a:ext cx="3633783" cy="73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spcBef>
                <a:spcPts val="538"/>
              </a:spcBef>
              <a:spcAft>
                <a:spcPts val="538"/>
              </a:spcAft>
              <a:buFontTx/>
              <a:buNone/>
              <a:defRPr/>
            </a:pPr>
            <a:r>
              <a:rPr lang="ru-RU" sz="2100" b="1" kern="0" dirty="0">
                <a:solidFill>
                  <a:srgbClr val="0033CC"/>
                </a:solidFill>
                <a:latin typeface="Verdana"/>
              </a:rPr>
              <a:t>А ещё, мы с ним весело играем. </a:t>
            </a:r>
          </a:p>
        </p:txBody>
      </p:sp>
      <p:pic>
        <p:nvPicPr>
          <p:cNvPr id="3074" name="Picture 2" descr="C:\Users\user\Pictures\2019-12-10 мое\мое 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17" y="1815293"/>
            <a:ext cx="5143536" cy="4958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463"/>
            <a:ext cx="3902075" cy="359172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Мой старший брат Андрей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1223963"/>
            <a:ext cx="650875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5438" y="2286000"/>
            <a:ext cx="3414712" cy="1385888"/>
          </a:xfrm>
          <a:prstGeom prst="rect">
            <a:avLst/>
          </a:prstGeom>
          <a:noFill/>
          <a:ln>
            <a:noFill/>
          </a:ln>
          <a:extLst/>
        </p:spPr>
        <p:txBody>
          <a:bodyPr lIns="97722" tIns="48861" rIns="97722" bIns="48861" anchor="b"/>
          <a:lstStyle/>
          <a:p>
            <a:pPr defTabSz="977219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ru-RU" sz="2600" kern="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user\Desktop\Новая папка (9)\Viber Images\IMG-471a843b649c0cb7a677e8c3c030e61b-V.jpg"/>
          <p:cNvPicPr>
            <a:picLocks noChangeAspect="1" noChangeArrowheads="1"/>
          </p:cNvPicPr>
          <p:nvPr/>
        </p:nvPicPr>
        <p:blipFill>
          <a:blip r:embed="rId4"/>
          <a:srcRect b="3751"/>
          <a:stretch>
            <a:fillRect/>
          </a:stretch>
        </p:blipFill>
        <p:spPr bwMode="auto">
          <a:xfrm>
            <a:off x="4735511" y="958037"/>
            <a:ext cx="4509041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219_18474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5400000">
            <a:off x="1756163" y="-163925"/>
            <a:ext cx="6744515" cy="7072364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rot="21184080">
            <a:off x="1300914" y="3447843"/>
            <a:ext cx="54499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Мой младший брат Кирилл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 (9)\Camera\20190509_114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8190" y="2233524"/>
            <a:ext cx="4194048" cy="3357586"/>
          </a:xfrm>
          <a:prstGeom prst="rect">
            <a:avLst/>
          </a:prstGeom>
          <a:noFill/>
        </p:spPr>
      </p:pic>
      <p:sp>
        <p:nvSpPr>
          <p:cNvPr id="11269" name="Овал 7"/>
          <p:cNvSpPr>
            <a:spLocks noChangeArrowheads="1"/>
          </p:cNvSpPr>
          <p:nvPr/>
        </p:nvSpPr>
        <p:spPr bwMode="auto">
          <a:xfrm>
            <a:off x="4391025" y="2611438"/>
            <a:ext cx="974725" cy="9794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722" tIns="48861" rIns="97722" bIns="48861"/>
          <a:lstStyle/>
          <a:p>
            <a:pPr marL="365125" indent="-365125" defTabSz="976313"/>
            <a:endParaRPr lang="ru-RU"/>
          </a:p>
        </p:txBody>
      </p:sp>
      <p:sp>
        <p:nvSpPr>
          <p:cNvPr id="11270" name="Овал 8"/>
          <p:cNvSpPr>
            <a:spLocks noChangeArrowheads="1"/>
          </p:cNvSpPr>
          <p:nvPr/>
        </p:nvSpPr>
        <p:spPr bwMode="auto">
          <a:xfrm>
            <a:off x="3735379" y="1100913"/>
            <a:ext cx="976313" cy="9794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722" tIns="48861" rIns="97722" bIns="48861"/>
          <a:lstStyle/>
          <a:p>
            <a:pPr marL="365125" indent="-365125" defTabSz="976313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306751" y="4958565"/>
            <a:ext cx="4146550" cy="1408113"/>
          </a:xfrm>
          <a:prstGeom prst="rect">
            <a:avLst/>
          </a:prstGeom>
          <a:noFill/>
          <a:ln>
            <a:noFill/>
          </a:ln>
          <a:extLst/>
        </p:spPr>
        <p:txBody>
          <a:bodyPr lIns="97722" tIns="48861" rIns="97722" bIns="48861" anchor="b"/>
          <a:lstStyle/>
          <a:p>
            <a:pPr algn="l" defTabSz="977219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ru-RU" sz="3800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3075" y="111126"/>
            <a:ext cx="6977080" cy="704035"/>
          </a:xfrm>
        </p:spPr>
        <p:txBody>
          <a:bodyPr/>
          <a:lstStyle/>
          <a:p>
            <a:r>
              <a:rPr lang="ru-RU" dirty="0" smtClean="0"/>
              <a:t>Мои праздники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449627" y="4958565"/>
            <a:ext cx="3318978" cy="385132"/>
          </a:xfrm>
        </p:spPr>
        <p:txBody>
          <a:bodyPr/>
          <a:lstStyle/>
          <a:p>
            <a:r>
              <a:rPr lang="ru-RU" dirty="0" smtClean="0"/>
              <a:t>9 мая</a:t>
            </a:r>
            <a:endParaRPr lang="ru-RU" dirty="0"/>
          </a:p>
        </p:txBody>
      </p:sp>
      <p:pic>
        <p:nvPicPr>
          <p:cNvPr id="2054" name="Picture 6" descr="C:\Users\user\Desktop\Новая папка (9)\Camera\20190531_1611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58677" y="1520623"/>
            <a:ext cx="3786214" cy="32325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50089" y="2886863"/>
            <a:ext cx="21431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Выпускной в саду</a:t>
            </a:r>
            <a:endParaRPr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983" y="0"/>
            <a:ext cx="8796338" cy="1150116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Так мы отдыхаем и играем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20180224_21585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802581">
            <a:off x="949813" y="1734144"/>
            <a:ext cx="3579019" cy="477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20170617_21110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6185440">
            <a:off x="5357230" y="1806866"/>
            <a:ext cx="4310063" cy="3232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5757292</TotalTime>
  <Words>114</Words>
  <Application>Microsoft Office PowerPoint</Application>
  <PresentationFormat>Произвольный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Balloons</vt:lpstr>
      <vt:lpstr>  Проект «Моя семья»                     </vt:lpstr>
      <vt:lpstr>Слайд 2</vt:lpstr>
      <vt:lpstr>               Я</vt:lpstr>
      <vt:lpstr>Слайд 4</vt:lpstr>
      <vt:lpstr>Мой папа</vt:lpstr>
      <vt:lpstr>Мой старший брат Андрей</vt:lpstr>
      <vt:lpstr>Слайд 7</vt:lpstr>
      <vt:lpstr>Мои праздники</vt:lpstr>
      <vt:lpstr>Так мы отдыхаем и играем</vt:lpstr>
      <vt:lpstr>Слайд 10</vt:lpstr>
      <vt:lpstr>А это мои друзья</vt:lpstr>
      <vt:lpstr>Слайд 12</vt:lpstr>
    </vt:vector>
  </TitlesOfParts>
  <Company>METRO Group Information Technology - 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Oksana.Panova</dc:creator>
  <cp:lastModifiedBy>user</cp:lastModifiedBy>
  <cp:revision>124</cp:revision>
  <dcterms:created xsi:type="dcterms:W3CDTF">2013-04-03T07:23:23Z</dcterms:created>
  <dcterms:modified xsi:type="dcterms:W3CDTF">2019-12-12T05:23:18Z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1959426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