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3" r:id="rId7"/>
    <p:sldId id="262" r:id="rId8"/>
    <p:sldId id="263" r:id="rId9"/>
    <p:sldId id="264" r:id="rId10"/>
    <p:sldId id="284" r:id="rId11"/>
    <p:sldId id="266" r:id="rId12"/>
    <p:sldId id="265" r:id="rId13"/>
    <p:sldId id="267" r:id="rId14"/>
    <p:sldId id="268" r:id="rId15"/>
    <p:sldId id="269" r:id="rId16"/>
    <p:sldId id="273" r:id="rId17"/>
    <p:sldId id="270" r:id="rId18"/>
    <p:sldId id="285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>
      <p:cViewPr varScale="1">
        <p:scale>
          <a:sx n="99" d="100"/>
          <a:sy n="99" d="100"/>
        </p:scale>
        <p:origin x="93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128CB-52EB-448C-BBB0-23CD1A229762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2492E-6F4F-43FF-A5C6-4630C42D3A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59" y="35113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«Взаимодействие с семьями воспитанников в процессе реализации программы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Социокультурные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истоки».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71934" y="4572008"/>
            <a:ext cx="4572032" cy="157163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Шрамко  воспитатель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785794"/>
            <a:ext cx="7715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 образовательное учреждение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Нижневартовска    детский сад №4 «Сказка».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5CCB0C-28D6-4FC8-88CB-A47309820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8" y="1"/>
            <a:ext cx="9144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B1881C-F4CC-4EE6-840A-43160EA9E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3072" y="1505808"/>
            <a:ext cx="2922125" cy="21915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98C2F2-01AB-4082-B0D6-D4F3FD636E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149080"/>
            <a:ext cx="3528392" cy="19890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226BC6-5FD8-428C-BBF9-1411B4A03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5489" y="1512828"/>
            <a:ext cx="2951101" cy="22133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F47B71-9B5A-4AFD-96EF-4C7CDC1D9F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6381" y="1582711"/>
            <a:ext cx="2871236" cy="2153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A0A820-5931-4FAC-B798-BA18AAFF5DAC}"/>
              </a:ext>
            </a:extLst>
          </p:cNvPr>
          <p:cNvSpPr txBox="1"/>
          <p:nvPr/>
        </p:nvSpPr>
        <p:spPr>
          <a:xfrm>
            <a:off x="2885793" y="620480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календарные праздники</a:t>
            </a:r>
          </a:p>
        </p:txBody>
      </p:sp>
    </p:spTree>
    <p:extLst>
      <p:ext uri="{BB962C8B-B14F-4D97-AF65-F5344CB8AC3E}">
        <p14:creationId xmlns:p14="http://schemas.microsoft.com/office/powerpoint/2010/main" val="266387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558EFB-363B-4930-8D2F-3D83E1B4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95390"/>
            <a:ext cx="4371382" cy="27496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FF32DB-3EF8-4276-8ACB-E15A50CA5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093312"/>
            <a:ext cx="4104456" cy="3148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E84DE3-E9A4-4B4B-BDA6-CA9A0A089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39679"/>
            <a:ext cx="4061056" cy="228932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3B91E7-A266-46D7-B3FB-B17C78B0E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999" y="1985417"/>
            <a:ext cx="3429000" cy="25717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58E5F7-D6B9-4D70-809E-DCC62B797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403" y="3663248"/>
            <a:ext cx="3798137" cy="22130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Мини-музеи 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928662" y="1428736"/>
          <a:ext cx="2862260" cy="3853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Точечный рисунок" r:id="rId4" imgW="3219899" imgH="4334480" progId="PBrush">
                  <p:embed/>
                </p:oleObj>
              </mc:Choice>
              <mc:Fallback>
                <p:oleObj name="Точечный рисунок" r:id="rId4" imgW="3219899" imgH="4334480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662" y="1428736"/>
                        <a:ext cx="2862260" cy="3853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7224" y="5286388"/>
            <a:ext cx="3000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«РУСЬ МАСТЕРОВАЯ»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2881C-ACBF-4B39-BB00-A5223BEB0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1418250"/>
            <a:ext cx="4419983" cy="33104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572DD-33DD-43CA-A429-08BADCD7B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5281778"/>
            <a:ext cx="4669941" cy="53649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C711E0-3490-4CD9-A9E9-30D6EA5E7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188" y="836712"/>
            <a:ext cx="4921623" cy="36816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C4F666-F9D8-434C-A329-5907FFD55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22" y="4797152"/>
            <a:ext cx="3249450" cy="84132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" y="0"/>
            <a:ext cx="9144000" cy="685800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8A721E-DC45-40CF-878E-B2F4EA280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998" y="1074730"/>
            <a:ext cx="2476427" cy="24841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FE1C277-5129-4B26-8E18-48449C9DB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83933"/>
            <a:ext cx="2484118" cy="24841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AB528D-38B0-4B54-8642-2AB3AE65D764}"/>
              </a:ext>
            </a:extLst>
          </p:cNvPr>
          <p:cNvSpPr txBox="1"/>
          <p:nvPr/>
        </p:nvSpPr>
        <p:spPr>
          <a:xfrm>
            <a:off x="1918765" y="674619"/>
            <a:ext cx="5690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– ЭКСКУРСИИ В МИНИ-МУЗЕЯХ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E9141A1-55FE-4739-AD6F-14F75D503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12" y="1091306"/>
            <a:ext cx="3264363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F43DF2-6FAC-4633-AF39-CE92F27B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670D99-E3A9-45D4-B571-24BBEF70E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2203196" cy="22031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0C569E-8953-495E-9D99-29EFAF9A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584" y="1556792"/>
            <a:ext cx="2203197" cy="22031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789EF2-CB4A-4639-8F4F-585673A04F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46804" y="3861048"/>
            <a:ext cx="2303414" cy="2303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B4630-74A5-40F7-90EC-516E365B444A}"/>
              </a:ext>
            </a:extLst>
          </p:cNvPr>
          <p:cNvSpPr txBox="1"/>
          <p:nvPr/>
        </p:nvSpPr>
        <p:spPr>
          <a:xfrm>
            <a:off x="2699792" y="83671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n3XZwfvHOf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24744"/>
            <a:ext cx="1836205" cy="24482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168860"/>
            <a:ext cx="2101585" cy="2808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94129"/>
            <a:ext cx="2958075" cy="2218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AFCDBB-C4D9-49D0-AA89-2CEC8DB0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296D61-A145-4D20-8A03-F5188D093E17}"/>
              </a:ext>
            </a:extLst>
          </p:cNvPr>
          <p:cNvSpPr txBox="1"/>
          <p:nvPr/>
        </p:nvSpPr>
        <p:spPr>
          <a:xfrm>
            <a:off x="1259632" y="1555157"/>
            <a:ext cx="69847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мини-музей, созданный руками педагога, воспитанников и их родителей, станет интерактивными, а значит близкими и понятными каждому ребенку. Все это позволит воспитывать в дошкольниках чувство гордости за общее дело, свою группу, детский сад, семью. Мы надеемся, что встреча с музеем в рамках деятельности дошкольного образовательного учреждения станет радостной и незабываемой для детей и взрослых.</a:t>
            </a:r>
          </a:p>
        </p:txBody>
      </p:sp>
    </p:spTree>
    <p:extLst>
      <p:ext uri="{BB962C8B-B14F-4D97-AF65-F5344CB8AC3E}">
        <p14:creationId xmlns:p14="http://schemas.microsoft.com/office/powerpoint/2010/main" val="215010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взаимодействие ребенка с родителем в условиях детского сада, возможность наблюдать опыт, имеющийся у других родителей, позволяют взрослым приобретать новые способы общения с детьми и корректировать собственное поведение. В результате такой целенаправленной работы педагога с родителями, родителей с детьми, педагога с родителями и воспитанниками духовно-нравственные ценности становятся осмысленными, прочувствованными. Создаются условия для единого контекста воспитания детей, развития социокультурного пространства в дошкольном образовательном учреждении.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душе и сердце ребенка должны быть поселены светлые образцы, мысли и мечтания – чувство прекрасного, стремление к самопознанию и саморазвитию…»  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Ш. А. Амонашвили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6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>
              <a:buNone/>
            </a:pP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ЗА ВНИМАНИЕ</a:t>
            </a:r>
          </a:p>
        </p:txBody>
      </p:sp>
      <p:pic>
        <p:nvPicPr>
          <p:cNvPr id="4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Цель 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организация взаимодействия детей и взрослых, развитие единого контекста воспитания в семье и дошкольной Организации, формирование активной педагогической позиции родителей.</a:t>
            </a: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764704"/>
            <a:ext cx="8431898" cy="56986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Объединить усилия семьи и детского сада с целью формирования у взрослых и детей единой системы ценностей;</a:t>
            </a: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2.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Осуществлять руководство взаимодействием взрослых и детей;</a:t>
            </a:r>
          </a:p>
          <a:p>
            <a:pPr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Обеспечивать педагога социокультурным инструментарием, способствующим формированию духовно-нравственной основы личности, начиная с дошкольного возраста;</a:t>
            </a:r>
          </a:p>
          <a:p>
            <a:pPr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4.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Повышать педагогическую культуру родителей.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22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77D044-C983-4337-A084-C1111E2392B2}"/>
              </a:ext>
            </a:extLst>
          </p:cNvPr>
          <p:cNvSpPr txBox="1"/>
          <p:nvPr/>
        </p:nvSpPr>
        <p:spPr>
          <a:xfrm>
            <a:off x="755576" y="1320610"/>
            <a:ext cx="47525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должен обладать умениями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выстраивать приоритеты деятельности;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•хорошо знать концептуальные положения и содержание реализуемой программы;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•владеть педагогическими технологиями, образовательным инструментарием;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4080" y="1704752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1927213/09fcb011-a117-4df4-aeb1-ab7c98e0be32/s1200?webp=false">
            <a:extLst>
              <a:ext uri="{FF2B5EF4-FFF2-40B4-BE49-F238E27FC236}">
                <a16:creationId xmlns:a16="http://schemas.microsoft.com/office/drawing/2014/main" id="{92AD308E-29FB-4D8C-B30A-3F9B56840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305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C6ABB-C3D6-45CD-B9B5-E7E8B49C7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177" y="2051847"/>
            <a:ext cx="3672408" cy="27543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D873C7A-7573-4871-9879-28C0F7C22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7415" y="2051847"/>
            <a:ext cx="3266905" cy="273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5E8EE3-DF2A-4E46-AF1B-A9CF34A8EC0A}"/>
              </a:ext>
            </a:extLst>
          </p:cNvPr>
          <p:cNvSpPr txBox="1"/>
          <p:nvPr/>
        </p:nvSpPr>
        <p:spPr>
          <a:xfrm>
            <a:off x="2239618" y="848111"/>
            <a:ext cx="4664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</a:p>
        </p:txBody>
      </p:sp>
    </p:spTree>
    <p:extLst>
      <p:ext uri="{BB962C8B-B14F-4D97-AF65-F5344CB8AC3E}">
        <p14:creationId xmlns:p14="http://schemas.microsoft.com/office/powerpoint/2010/main" val="166526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7C060A-CA10-42E6-827A-4D296E6BA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73" y="1417638"/>
            <a:ext cx="1696371" cy="3672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52B90A-5D41-4F5E-B135-0AA964475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646" y="1410809"/>
            <a:ext cx="2399231" cy="34583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3ECC20-7028-4EA1-96C4-4D34D29C9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317" y="2394377"/>
            <a:ext cx="3329619" cy="22051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2014" y="521055"/>
            <a:ext cx="4797968" cy="117663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54" y="0"/>
            <a:ext cx="9286908" cy="6858000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3CD14A-2C1C-4D42-8FD0-B98060BC3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5" y="1333800"/>
            <a:ext cx="3111863" cy="2333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669386-A567-431A-81F2-EC1C6B897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77" y="1300399"/>
            <a:ext cx="3156397" cy="23672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48B09E-16C4-4858-80CF-284DC8A70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3726487"/>
            <a:ext cx="3109651" cy="23338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8FE8E4-8429-40EA-86A3-7A7B5056496F}"/>
              </a:ext>
            </a:extLst>
          </p:cNvPr>
          <p:cNvSpPr txBox="1"/>
          <p:nvPr/>
        </p:nvSpPr>
        <p:spPr>
          <a:xfrm>
            <a:off x="2015716" y="56180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родителями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1927213/09fcb011-a117-4df4-aeb1-ab7c98e0be3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CF6C80-FFEB-4559-B180-E573DCBF2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0" y="1556792"/>
            <a:ext cx="3029916" cy="201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F:\фотоНовая папка\DSC_0028.JPG">
            <a:extLst>
              <a:ext uri="{FF2B5EF4-FFF2-40B4-BE49-F238E27FC236}">
                <a16:creationId xmlns:a16="http://schemas.microsoft.com/office/drawing/2014/main" id="{CCA7AA2B-E02B-4F2F-AF2A-B08E9C43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76" y="1556792"/>
            <a:ext cx="3032877" cy="201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E5B6EF-076F-41A9-9316-22FE12468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00" y="3861048"/>
            <a:ext cx="3135252" cy="20901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A0302E-9782-4A86-9895-B5DC0943B2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43" y="367451"/>
            <a:ext cx="8230313" cy="12497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2A31D3-A5A9-4CDC-B718-9A6FCC6B7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776" y="3861048"/>
            <a:ext cx="3147632" cy="209016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270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Точечный рисунок</vt:lpstr>
      <vt:lpstr> «Взаимодействие с семьями воспитанников в процессе реализации программы «Социокультурные истоки».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Мини-музеи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Методическая разработка: «Взаимодействие с семьями воспитанников в процессе реализации программы «Социокультурные истоки».</dc:title>
  <dc:creator>Пользователь Windows</dc:creator>
  <cp:lastModifiedBy>Rs1</cp:lastModifiedBy>
  <cp:revision>98</cp:revision>
  <dcterms:created xsi:type="dcterms:W3CDTF">2020-10-22T04:09:12Z</dcterms:created>
  <dcterms:modified xsi:type="dcterms:W3CDTF">2021-03-22T13:47:31Z</dcterms:modified>
</cp:coreProperties>
</file>