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rezentatsiya-po-teme-alfavit-glazami-det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2708577"/>
            <a:ext cx="7772400" cy="147002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Собиратель слов: 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Даль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99" y="4149080"/>
            <a:ext cx="2015661" cy="251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0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с А.С. Пушкиным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4" y="1196752"/>
            <a:ext cx="3960440" cy="28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58" y="1306666"/>
            <a:ext cx="3346916" cy="448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32" y="3400175"/>
            <a:ext cx="2172536" cy="313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1862 году был издан сборник «Пословицы русского народа»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4009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48" y="1628800"/>
            <a:ext cx="2952328" cy="462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Трудолюбие-лень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Ленивые руки не родня умной голове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Лодырю всегда нездоровится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Терпенье и труд всё перетрут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Всякое дело мастера боится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не сеет, тот не жнёт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Долог день до вечера коли делать нечего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человека кормит, а лень портит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  </a:t>
            </a:r>
            <a:r>
              <a:rPr lang="ru-RU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3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его </a:t>
            </a:r>
            <a:r>
              <a:rPr lang="ru-RU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качества:</a:t>
            </a:r>
            <a:endParaRPr lang="ru-RU" sz="3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Хвастать не косить: спина не болит</a:t>
            </a:r>
          </a:p>
          <a:p>
            <a:pPr lvl="0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прям, да упрям</a:t>
            </a:r>
          </a:p>
          <a:p>
            <a:pPr lvl="0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Тише воды, ниже травы</a:t>
            </a:r>
          </a:p>
          <a:p>
            <a:pPr lvl="0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 его  можно, а верить нельзя</a:t>
            </a:r>
          </a:p>
          <a:p>
            <a:pPr lvl="0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Ленивому всегда праздник</a:t>
            </a:r>
          </a:p>
          <a:p>
            <a:pPr lvl="0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против овец, а против молодца и сам овца</a:t>
            </a:r>
          </a:p>
          <a:p>
            <a:pPr lvl="0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Лицом хорош, а душою непригож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Радость-горе:</a:t>
            </a:r>
            <a:endParaRPr lang="ru-RU" sz="3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Слезами горю не поможешь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и на нашей улице праздник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Завьём горе верёвочкой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всё ненастье, проглянет и красно солнышко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Несчастья бояться - счастья не видать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грозы – вёдро, после горя – радость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было бы счастья, да несчастье помогло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 собирал не только сказки, песни, пословицы, поговорки, но и загадки.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User\Desktop\10058888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235408" cy="45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1"/>
            <a:ext cx="2880320" cy="460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«Живое слово дороже мёртвой буквы»… Даль любил эту пословицу и на протяжении всей жизни собирал слова, народные выражения, стремясь показать богатство живого языка, а через него – раскрыть различные стороны народной жизни.</a:t>
            </a:r>
          </a:p>
          <a:p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00808"/>
            <a:ext cx="3905565" cy="356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«Толкового словаря живого великорусского языка»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User\Desktop\129547063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61372" cy="463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625623" cy="503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465026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250633" cy="489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«Толковый словарь живого великорусского языка» принёс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Далю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бессмертие.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715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980728"/>
            <a:ext cx="3960440" cy="464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ладимир Иванович</a:t>
            </a:r>
          </a:p>
          <a:p>
            <a:pPr marL="0" indent="0" algn="ctr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(10.11.1801г.-22.09.1872г.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6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Найди соответствие»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угорелая кошка;</a:t>
            </a:r>
          </a:p>
          <a:p>
            <a:pPr lvl="0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Кошки скребут на душе;</a:t>
            </a:r>
          </a:p>
          <a:p>
            <a:pPr lvl="0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кот наплакал;</a:t>
            </a:r>
          </a:p>
          <a:p>
            <a:pPr lvl="0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Купить кота в мешке;</a:t>
            </a:r>
          </a:p>
          <a:p>
            <a:pPr lvl="0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кошка с собакой</a:t>
            </a:r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716016" y="1412776"/>
            <a:ext cx="40386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Чего-то очень мало( например, подарков к празднику);</a:t>
            </a:r>
          </a:p>
          <a:p>
            <a:pPr lvl="0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постоянно ссорится;</a:t>
            </a:r>
          </a:p>
          <a:p>
            <a:pPr lvl="0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Кому-то скучно и тоскливо;</a:t>
            </a:r>
          </a:p>
          <a:p>
            <a:pPr lvl="0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на кого-то обиделся;</a:t>
            </a:r>
          </a:p>
          <a:p>
            <a:pPr lvl="0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Покупают что-то. Не разглядев, не попробовав, без примерки;</a:t>
            </a:r>
          </a:p>
          <a:p>
            <a:pPr lvl="0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мечется, бегает туда-сюда.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3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6353"/>
            <a:ext cx="3542559" cy="3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1424468_cz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282446" cy="30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43498.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365096"/>
            <a:ext cx="2706382" cy="31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User\Desktop\698164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45515"/>
            <a:ext cx="3888432" cy="300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93022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Луганске, на родине В.И. Даля в память о выдающемся человеке создали Литературный	 музей. Около музея стоит памятник В. Далю.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61" y="2420888"/>
            <a:ext cx="6216278" cy="402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User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69" y="332657"/>
            <a:ext cx="4745360" cy="35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5104856"/>
            <a:ext cx="3084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– музей В. Даля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Николаев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ateney.ru/old/art/011/14_Portret_V.I._Daly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9" y="260647"/>
            <a:ext cx="4179448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0013"/>
            <a:ext cx="32794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1829 году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Даль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защитил диссертацию и был направлен на русско-турецкую войну в действующую армию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2898001" cy="35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User\Desktop\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132856"/>
            <a:ext cx="5040561" cy="455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1832 году Даль издал сборник «Русские сказки из предания народного изустного на грамоту гражданскую переложенные, к быту житейскому приноровленные и поговорками ходячими разукрашенные Казаком Владимиром Луганским. Пяток первый».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2880320" cy="43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User\Desktop\1423219231_6t9ozidmhlgrun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35898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" y="311731"/>
            <a:ext cx="2392152" cy="33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19" y="317767"/>
            <a:ext cx="2723961" cy="343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2" y="472837"/>
            <a:ext cx="2583017" cy="330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0086"/>
            <a:ext cx="239467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725" y="3204181"/>
            <a:ext cx="2296548" cy="324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2" y="3439375"/>
            <a:ext cx="2133778" cy="307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730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собрание сочинений Даля насчитывает 10 томов. Как писатель он был достойно оценён критикой, и его имя вошло в историю русской литературы.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952328" cy="478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92" y="2348880"/>
            <a:ext cx="4981038" cy="328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413</Words>
  <Application>Microsoft Office PowerPoint</Application>
  <PresentationFormat>Экран (4:3)</PresentationFormat>
  <Paragraphs>54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Собиратель слов:  Владимир Даль</vt:lpstr>
      <vt:lpstr>Презентация PowerPoint</vt:lpstr>
      <vt:lpstr>В Луганске, на родине В.И. Даля в память о выдающемся человеке создали Литературный  музей. Около музея стоит памятник В. Далю.</vt:lpstr>
      <vt:lpstr>Презентация PowerPoint</vt:lpstr>
      <vt:lpstr>Презентация PowerPoint</vt:lpstr>
      <vt:lpstr>В 1829 году В. Даль защитил диссертацию и был направлен на русско-турецкую войну в действующую армию. </vt:lpstr>
      <vt:lpstr> В 1832 году Даль издал сборник «Русские сказки из предания народного изустного на грамоту гражданскую переложенные, к быту житейскому приноровленные и поговорками ходячими разукрашенные Казаком Владимиром Луганским. Пяток первый».</vt:lpstr>
      <vt:lpstr>Презентация PowerPoint</vt:lpstr>
      <vt:lpstr>Полное собрание сочинений Даля насчитывает 10 томов. Как писатель он был достойно оценён критикой, и его имя вошло в историю русской литературы.  </vt:lpstr>
      <vt:lpstr>Дружба с А.С. Пушкиным</vt:lpstr>
      <vt:lpstr>В 1862 году был издан сборник «Пословицы русского народа»</vt:lpstr>
      <vt:lpstr>Пословицы</vt:lpstr>
      <vt:lpstr>Презентация PowerPoint</vt:lpstr>
      <vt:lpstr>Презентация PowerPoint</vt:lpstr>
      <vt:lpstr>Даль собирал не только сказки, песни, пословицы, поговорки, но и загадки. </vt:lpstr>
      <vt:lpstr>Презентация PowerPoint</vt:lpstr>
      <vt:lpstr>Создание «Толкового словаря живого великорусского языка»</vt:lpstr>
      <vt:lpstr>Презентация PowerPoint</vt:lpstr>
      <vt:lpstr> «Толковый словарь живого великорусского языка» принёс В. Далю бессмертие. </vt:lpstr>
      <vt:lpstr>« Найди соответствие»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2016-10-17T11:43:37Z</dcterms:created>
  <dcterms:modified xsi:type="dcterms:W3CDTF">2016-11-21T13:34:00Z</dcterms:modified>
</cp:coreProperties>
</file>