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A5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3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ово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6"/>
            <a:ext cx="9144000" cy="680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296276"/>
            <a:ext cx="63989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srgbClr val="7030A0"/>
                </a:solidFill>
              </a:rPr>
              <a:t>Загадки с грядки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B61A52"/>
                </a:solidFill>
              </a:rPr>
              <a:t>Под землею подрастала,</a:t>
            </a:r>
          </a:p>
          <a:p>
            <a:r>
              <a:rPr lang="ru-RU" b="1" dirty="0">
                <a:solidFill>
                  <a:srgbClr val="B61A52"/>
                </a:solidFill>
              </a:rPr>
              <a:t>Круглой и бордовой стала.</a:t>
            </a:r>
          </a:p>
          <a:p>
            <a:r>
              <a:rPr lang="ru-RU" b="1" dirty="0">
                <a:solidFill>
                  <a:srgbClr val="B61A52"/>
                </a:solidFill>
              </a:rPr>
              <a:t>Под дождем на грядке мокла</a:t>
            </a:r>
          </a:p>
          <a:p>
            <a:r>
              <a:rPr lang="ru-RU" b="1" dirty="0">
                <a:solidFill>
                  <a:srgbClr val="B61A52"/>
                </a:solidFill>
              </a:rPr>
              <a:t>И попала в борщ к нам..</a:t>
            </a:r>
          </a:p>
          <a:p>
            <a:endParaRPr lang="ru-RU" dirty="0"/>
          </a:p>
        </p:txBody>
      </p:sp>
      <p:pic>
        <p:nvPicPr>
          <p:cNvPr id="10242" name="Picture 2" descr="C:\Users\1\Desktop\свё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07323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9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Лезут по веревочке</a:t>
            </a:r>
          </a:p>
          <a:p>
            <a:r>
              <a:rPr lang="ru-RU" b="1" dirty="0">
                <a:solidFill>
                  <a:srgbClr val="00B050"/>
                </a:solidFill>
              </a:rPr>
              <a:t>Братья с грядки-горочки.</a:t>
            </a:r>
          </a:p>
          <a:p>
            <a:r>
              <a:rPr lang="ru-RU" b="1" dirty="0">
                <a:solidFill>
                  <a:srgbClr val="00B050"/>
                </a:solidFill>
              </a:rPr>
              <a:t>Эти братья — близнецы,</a:t>
            </a:r>
          </a:p>
          <a:p>
            <a:r>
              <a:rPr lang="ru-RU" b="1" dirty="0">
                <a:solidFill>
                  <a:srgbClr val="00B050"/>
                </a:solidFill>
              </a:rPr>
              <a:t>А зовут их...</a:t>
            </a:r>
          </a:p>
          <a:p>
            <a:endParaRPr lang="ru-RU" dirty="0"/>
          </a:p>
        </p:txBody>
      </p:sp>
      <p:pic>
        <p:nvPicPr>
          <p:cNvPr id="11266" name="Picture 2" descr="C:\Users\1\Desktop\ог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412776"/>
            <a:ext cx="374441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6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За кудрявый хохолок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Лису из норки поволок.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На ощупь – очень гладкая,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На вкус – как сахар сладкая. </a:t>
            </a:r>
          </a:p>
        </p:txBody>
      </p:sp>
      <p:pic>
        <p:nvPicPr>
          <p:cNvPr id="12290" name="Picture 2" descr="C:\Users\1\Desktop\мо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67200" y="2000062"/>
            <a:ext cx="333481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3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407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1552" y="2060848"/>
            <a:ext cx="46085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Листья собраны в кочан</a:t>
            </a: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В огороде у сельчан.</a:t>
            </a: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Без нее во щах не густо.</a:t>
            </a: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Как зовут ее?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6191" y="980728"/>
            <a:ext cx="300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 </a:t>
            </a:r>
            <a:endParaRPr lang="ru-RU" sz="4000" b="1" dirty="0"/>
          </a:p>
        </p:txBody>
      </p:sp>
      <p:pic>
        <p:nvPicPr>
          <p:cNvPr id="1027" name="Picture 3" descr="C:\Users\1\Desktop\ка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0728"/>
            <a:ext cx="29146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55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"/>
            <a:ext cx="9144000" cy="685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Под землей живут семейки,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Поливаем их из лейки.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 Полину, и Антошку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Позовем копать...</a:t>
            </a:r>
          </a:p>
          <a:p>
            <a:endParaRPr lang="ru-RU" dirty="0"/>
          </a:p>
        </p:txBody>
      </p:sp>
      <p:pic>
        <p:nvPicPr>
          <p:cNvPr id="3074" name="Picture 2" descr="C:\Users\1\Desktop\ка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339050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/>
              <a:t>Ох, наплачемся мы с ним,</a:t>
            </a:r>
          </a:p>
          <a:p>
            <a:r>
              <a:rPr lang="ru-RU" dirty="0"/>
              <a:t>Коль почистить захотим.</a:t>
            </a:r>
          </a:p>
          <a:p>
            <a:r>
              <a:rPr lang="ru-RU" dirty="0"/>
              <a:t>Но зато от ста недуг</a:t>
            </a:r>
          </a:p>
          <a:p>
            <a:r>
              <a:rPr lang="ru-RU" dirty="0"/>
              <a:t>Нас излечит горький.</a:t>
            </a:r>
          </a:p>
          <a:p>
            <a:endParaRPr lang="ru-RU" dirty="0"/>
          </a:p>
        </p:txBody>
      </p:sp>
      <p:pic>
        <p:nvPicPr>
          <p:cNvPr id="4098" name="Picture 2" descr="C:\Users\1\Desktop\лу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84784"/>
            <a:ext cx="381642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2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На арбуз похожая —</a:t>
            </a:r>
          </a:p>
          <a:p>
            <a:r>
              <a:rPr lang="ru-RU" b="1" dirty="0">
                <a:solidFill>
                  <a:srgbClr val="FFC000"/>
                </a:solidFill>
              </a:rPr>
              <a:t>Тоже толстокожая.</a:t>
            </a:r>
          </a:p>
          <a:p>
            <a:r>
              <a:rPr lang="ru-RU" b="1" dirty="0">
                <a:solidFill>
                  <a:srgbClr val="FFC000"/>
                </a:solidFill>
              </a:rPr>
              <a:t>К платью желтому привыкла,</a:t>
            </a:r>
          </a:p>
          <a:p>
            <a:r>
              <a:rPr lang="ru-RU" b="1" dirty="0">
                <a:solidFill>
                  <a:srgbClr val="FFC000"/>
                </a:solidFill>
              </a:rPr>
              <a:t>Греется на солнце.</a:t>
            </a:r>
          </a:p>
          <a:p>
            <a:endParaRPr lang="ru-RU" dirty="0"/>
          </a:p>
        </p:txBody>
      </p:sp>
      <p:pic>
        <p:nvPicPr>
          <p:cNvPr id="5122" name="Picture 2" descr="C:\Users\1\Desktop\тык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81125"/>
            <a:ext cx="3744416" cy="348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5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600200"/>
            <a:ext cx="3596208" cy="4525963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Этот овощ тыкве брат —</a:t>
            </a:r>
          </a:p>
          <a:p>
            <a:r>
              <a:rPr lang="ru-RU" b="1" dirty="0">
                <a:solidFill>
                  <a:srgbClr val="00B050"/>
                </a:solidFill>
              </a:rPr>
              <a:t>Тоже с виду толстоват.</a:t>
            </a:r>
          </a:p>
          <a:p>
            <a:r>
              <a:rPr lang="ru-RU" b="1" dirty="0">
                <a:solidFill>
                  <a:srgbClr val="00B050"/>
                </a:solidFill>
              </a:rPr>
              <a:t>Лег под листик на бочок</a:t>
            </a:r>
          </a:p>
          <a:p>
            <a:r>
              <a:rPr lang="ru-RU" b="1" dirty="0">
                <a:solidFill>
                  <a:srgbClr val="00B050"/>
                </a:solidFill>
              </a:rPr>
              <a:t>Между грядок..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Desktop\каба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570" y="1556792"/>
            <a:ext cx="436535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4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Он в теплице летом жил,</a:t>
            </a:r>
          </a:p>
          <a:p>
            <a:r>
              <a:rPr lang="ru-RU" b="1" dirty="0">
                <a:solidFill>
                  <a:srgbClr val="FF0000"/>
                </a:solidFill>
              </a:rPr>
              <a:t>С жарким солнышком дружил.</a:t>
            </a:r>
          </a:p>
          <a:p>
            <a:r>
              <a:rPr lang="ru-RU" b="1" dirty="0">
                <a:solidFill>
                  <a:srgbClr val="FF0000"/>
                </a:solidFill>
              </a:rPr>
              <a:t>С ним веселье и задор.</a:t>
            </a:r>
          </a:p>
          <a:p>
            <a:r>
              <a:rPr lang="ru-RU" b="1" dirty="0">
                <a:solidFill>
                  <a:srgbClr val="FF0000"/>
                </a:solidFill>
              </a:rPr>
              <a:t>Это — красный...</a:t>
            </a:r>
          </a:p>
          <a:p>
            <a:endParaRPr lang="ru-RU" dirty="0"/>
          </a:p>
        </p:txBody>
      </p:sp>
      <p:pic>
        <p:nvPicPr>
          <p:cNvPr id="7170" name="Picture 2" descr="C:\Users\1\Desktop\по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396044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2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</a:rPr>
              <a:t>Желтый мячик в землю врос,</a:t>
            </a:r>
          </a:p>
          <a:p>
            <a:r>
              <a:rPr lang="ru-RU" b="1" dirty="0">
                <a:solidFill>
                  <a:srgbClr val="00B050"/>
                </a:solidFill>
              </a:rPr>
              <a:t>Сверху лишь зеленый хвост.</a:t>
            </a:r>
          </a:p>
          <a:p>
            <a:r>
              <a:rPr lang="ru-RU" b="1" dirty="0"/>
              <a:t>Держится за грядку крепко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Круглый овощ. Это...</a:t>
            </a:r>
          </a:p>
          <a:p>
            <a:endParaRPr lang="ru-RU" dirty="0"/>
          </a:p>
        </p:txBody>
      </p:sp>
      <p:pic>
        <p:nvPicPr>
          <p:cNvPr id="8194" name="Picture 2" descr="C:\Users\1\Desktop\ре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55" y="1556792"/>
            <a:ext cx="422938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76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" y="0"/>
            <a:ext cx="9036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Раскололся старый дом:</a:t>
            </a:r>
          </a:p>
          <a:p>
            <a:r>
              <a:rPr lang="ru-RU" b="1" dirty="0">
                <a:solidFill>
                  <a:srgbClr val="00B050"/>
                </a:solidFill>
              </a:rPr>
              <a:t>Было мало места в нем.</a:t>
            </a:r>
          </a:p>
          <a:p>
            <a:r>
              <a:rPr lang="ru-RU" b="1" dirty="0">
                <a:solidFill>
                  <a:srgbClr val="00B050"/>
                </a:solidFill>
              </a:rPr>
              <a:t>Все жильцы встревожены.</a:t>
            </a:r>
          </a:p>
          <a:p>
            <a:r>
              <a:rPr lang="ru-RU" b="1" dirty="0">
                <a:solidFill>
                  <a:srgbClr val="00B050"/>
                </a:solidFill>
              </a:rPr>
              <a:t>Кто они?</a:t>
            </a:r>
          </a:p>
          <a:p>
            <a:endParaRPr lang="ru-RU" dirty="0"/>
          </a:p>
        </p:txBody>
      </p:sp>
      <p:pic>
        <p:nvPicPr>
          <p:cNvPr id="9218" name="Picture 2" descr="C:\Users\1\Desktop\горох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556792"/>
            <a:ext cx="374441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8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2016-08-21T10:20:47Z</dcterms:created>
  <dcterms:modified xsi:type="dcterms:W3CDTF">2016-08-21T11:08:28Z</dcterms:modified>
</cp:coreProperties>
</file>