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05F"/>
    <a:srgbClr val="FF634D"/>
    <a:srgbClr val="FDD983"/>
    <a:srgbClr val="68C09C"/>
    <a:srgbClr val="721B44"/>
    <a:srgbClr val="94D2B9"/>
    <a:srgbClr val="FAE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0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1C8B2-1B19-4E02-BA07-CAEEE2F26A3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11837-F9B4-4226-A9EF-1999AC739CE1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Юлия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Александровна (мама)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A30E2A00-C378-479D-BC00-60AC3D6F9352}" type="parTrans" cxnId="{971F3C45-A36A-4154-A910-675E4637C0EF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C4AEF754-B437-400C-B584-8ED85CE52D04}" type="sibTrans" cxnId="{971F3C45-A36A-4154-A910-675E4637C0EF}">
      <dgm:prSet/>
      <dgm:spPr/>
      <dgm:t>
        <a:bodyPr/>
        <a:lstStyle/>
        <a:p>
          <a:endParaRPr lang="ru-RU"/>
        </a:p>
      </dgm:t>
    </dgm:pt>
    <dgm:pt modelId="{0F84428B-513A-4E03-88D4-5FA58B445C86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Дмитрий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Николаевич (папа)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6291920D-B591-44DD-B8CD-77E78092C80A}" type="parTrans" cxnId="{A7942EBE-0F57-48A1-9422-2AB128A08177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4DE97135-BC4D-4CE8-8935-C51D9BF3F754}" type="sibTrans" cxnId="{A7942EBE-0F57-48A1-9422-2AB128A08177}">
      <dgm:prSet/>
      <dgm:spPr/>
      <dgm:t>
        <a:bodyPr/>
        <a:lstStyle/>
        <a:p>
          <a:endParaRPr lang="ru-RU"/>
        </a:p>
      </dgm:t>
    </dgm:pt>
    <dgm:pt modelId="{83EDEEA4-3EAE-4BCB-B446-BC0E94AEEEEA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 Александр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Михайлович (дедушка)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1525EE75-C1C3-4A4F-A85A-D73700BAFF65}" type="parTrans" cxnId="{0A975478-3376-45BD-BD19-09C35D7DA4E3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940E46B6-476D-43A0-BEF0-500E0BA1C241}" type="sibTrans" cxnId="{0A975478-3376-45BD-BD19-09C35D7DA4E3}">
      <dgm:prSet/>
      <dgm:spPr/>
      <dgm:t>
        <a:bodyPr/>
        <a:lstStyle/>
        <a:p>
          <a:endParaRPr lang="ru-RU"/>
        </a:p>
      </dgm:t>
    </dgm:pt>
    <dgm:pt modelId="{7886B657-1317-456E-A962-3FA504AB6116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Гордеева (Зотова) Татьяна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 (бабушка)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67159AED-9CA9-4FA0-86BB-C31CD1D97827}" type="parTrans" cxnId="{5AEE6623-D1E5-438E-AB63-C8817B1CDA16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895786D5-4338-4990-A843-95D9C11E5FE7}" type="sibTrans" cxnId="{5AEE6623-D1E5-438E-AB63-C8817B1CDA16}">
      <dgm:prSet/>
      <dgm:spPr/>
      <dgm:t>
        <a:bodyPr/>
        <a:lstStyle/>
        <a:p>
          <a:endParaRPr lang="ru-RU"/>
        </a:p>
      </dgm:t>
    </dgm:pt>
    <dgm:pt modelId="{C9D90D01-2A33-46FE-B2C6-2CAB476F1782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(</a:t>
          </a:r>
          <a:r>
            <a:rPr lang="ru-RU" sz="900" b="1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Коковалова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) Татьяна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Дмитриевна (бабушка)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AB611360-9651-4310-AB66-A984C6EE1B74}" type="parTrans" cxnId="{1C2D8EAD-474F-44A2-9628-7BB438A996DB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F7548EEE-B09C-421A-BD0A-5A25229A511D}" type="sibTrans" cxnId="{1C2D8EAD-474F-44A2-9628-7BB438A996DB}">
      <dgm:prSet/>
      <dgm:spPr/>
      <dgm:t>
        <a:bodyPr/>
        <a:lstStyle/>
        <a:p>
          <a:endParaRPr lang="ru-RU"/>
        </a:p>
      </dgm:t>
    </dgm:pt>
    <dgm:pt modelId="{EEDA36AE-F856-4E1E-A7A4-0D066FE5975F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Николай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Николаевич (дедушка)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6A8E49C3-9C30-4156-81B2-758A5E745E37}" type="parTrans" cxnId="{A85088C8-6881-4AB3-A91F-D04AA460C9A8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DB300E80-7377-4E61-8FA2-AAF065A8ED31}" type="sibTrans" cxnId="{A85088C8-6881-4AB3-A91F-D04AA460C9A8}">
      <dgm:prSet/>
      <dgm:spPr/>
      <dgm:t>
        <a:bodyPr/>
        <a:lstStyle/>
        <a:p>
          <a:endParaRPr lang="ru-RU"/>
        </a:p>
      </dgm:t>
    </dgm:pt>
    <dgm:pt modelId="{286974E0-17D7-4573-9ABE-3E017F09202F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Гордеева Нина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Яковлевна (прабабушка)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83957459-478E-417D-89DA-D5B56CA47BE5}" type="parTrans" cxnId="{F9BB5115-09C7-4718-AB66-814CD47FF98D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76D82187-4DA9-4586-8813-DD135814B0F1}" type="sibTrans" cxnId="{F9BB5115-09C7-4718-AB66-814CD47FF98D}">
      <dgm:prSet/>
      <dgm:spPr/>
      <dgm:t>
        <a:bodyPr/>
        <a:lstStyle/>
        <a:p>
          <a:endParaRPr lang="ru-RU"/>
        </a:p>
      </dgm:t>
    </dgm:pt>
    <dgm:pt modelId="{60DFEE44-E0E1-404A-9906-3B24C80944F8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 Михаил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Константинович (прадед)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EBA76E63-5E2B-4FB9-ADB7-FC68B83E543C}" type="parTrans" cxnId="{47DC6ABC-7BE7-40B0-95AF-525B8002EE0C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EE7D3A37-B1CA-4D3F-A99A-B6AC2E8F8BE4}" type="sibTrans" cxnId="{47DC6ABC-7BE7-40B0-95AF-525B8002EE0C}">
      <dgm:prSet/>
      <dgm:spPr/>
      <dgm:t>
        <a:bodyPr/>
        <a:lstStyle/>
        <a:p>
          <a:endParaRPr lang="ru-RU"/>
        </a:p>
      </dgm:t>
    </dgm:pt>
    <dgm:pt modelId="{B99C48CB-A036-490A-8776-E4021F8ABE56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Зотова (</a:t>
          </a:r>
          <a:r>
            <a:rPr lang="ru-RU" sz="900" b="1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Савикова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) Александра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(прабабушка)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344F5E31-23A1-483C-B33C-24F8222696FE}" type="parTrans" cxnId="{71B939EE-00EC-4B2E-BF8F-FA5386C8B288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FA57E4CA-6DA4-48E8-811A-43AAC5F1A504}" type="sibTrans" cxnId="{71B939EE-00EC-4B2E-BF8F-FA5386C8B288}">
      <dgm:prSet/>
      <dgm:spPr/>
      <dgm:t>
        <a:bodyPr/>
        <a:lstStyle/>
        <a:p>
          <a:endParaRPr lang="ru-RU"/>
        </a:p>
      </dgm:t>
    </dgm:pt>
    <dgm:pt modelId="{AAD59CAA-96E9-4EAD-8549-AD6CDB68243F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Зотов Иван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Григорьевич (прадед)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016C2D69-DC0F-464A-8BEC-E600C243E36F}" type="parTrans" cxnId="{252356A4-2142-4383-8862-50DC2C8E19CB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06206D24-5956-4DC4-8C09-D7F7185AF9E0}" type="sibTrans" cxnId="{252356A4-2142-4383-8862-50DC2C8E19CB}">
      <dgm:prSet/>
      <dgm:spPr/>
      <dgm:t>
        <a:bodyPr/>
        <a:lstStyle/>
        <a:p>
          <a:endParaRPr lang="ru-RU"/>
        </a:p>
      </dgm:t>
    </dgm:pt>
    <dgm:pt modelId="{BBC680DA-4B08-4EB3-A176-B4E19ACE6C9E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Курогло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 Валентина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Анатольевна (прабабушка)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85FA0D1F-6F55-4796-8418-5D661277E639}" type="parTrans" cxnId="{51429E1B-9FA1-4902-BD3E-C341BC1BD82E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6EB56BED-C79F-4E0A-A263-C48D7CFAE12E}" type="sibTrans" cxnId="{51429E1B-9FA1-4902-BD3E-C341BC1BD82E}">
      <dgm:prSet/>
      <dgm:spPr/>
      <dgm:t>
        <a:bodyPr/>
        <a:lstStyle/>
        <a:p>
          <a:endParaRPr lang="ru-RU"/>
        </a:p>
      </dgm:t>
    </dgm:pt>
    <dgm:pt modelId="{C974D659-ED4E-49E1-8AFF-F2A782A3DE63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Курогло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 Дмитрий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Иванович (прадед)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44F296E7-2C6E-4B61-926B-9CF6117F7E51}" type="parTrans" cxnId="{EC7A3010-42AA-4107-A36E-7FFF5D08E7DC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31B1A6C3-8459-43C7-B676-5B3BDC3E9908}" type="sibTrans" cxnId="{EC7A3010-42AA-4107-A36E-7FFF5D08E7DC}">
      <dgm:prSet/>
      <dgm:spPr/>
      <dgm:t>
        <a:bodyPr/>
        <a:lstStyle/>
        <a:p>
          <a:endParaRPr lang="ru-RU"/>
        </a:p>
      </dgm:t>
    </dgm:pt>
    <dgm:pt modelId="{9F70B44F-2196-4EC2-90AB-DE8C2C7FA12B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Мария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(прабабушка)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E8EDB380-4256-4C46-90E5-5AC4A82BBDD5}" type="parTrans" cxnId="{E9AAF607-64FF-4A69-935F-84C356F9DD05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E1A7E5F0-FE75-4EF2-BDBA-6D9B29940F00}" type="sibTrans" cxnId="{E9AAF607-64FF-4A69-935F-84C356F9DD05}">
      <dgm:prSet/>
      <dgm:spPr/>
      <dgm:t>
        <a:bodyPr/>
        <a:lstStyle/>
        <a:p>
          <a:endParaRPr lang="ru-RU"/>
        </a:p>
      </dgm:t>
    </dgm:pt>
    <dgm:pt modelId="{D9FABB40-D43C-4BA5-A361-8A4E4CAC4096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Николай </a:t>
          </a:r>
          <a:r>
            <a:rPr lang="ru-RU" sz="9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Ефимович (прадед)</a:t>
          </a:r>
          <a:endParaRPr lang="ru-RU" sz="9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5BF1C3B4-3DAC-4584-9C27-58377420334F}" type="parTrans" cxnId="{DB2A655E-E4A8-4E53-9542-E31EB45FAD2C}">
      <dgm:prSet/>
      <dgm:spPr>
        <a:ln w="38100">
          <a:solidFill>
            <a:srgbClr val="98305F"/>
          </a:solidFill>
        </a:ln>
      </dgm:spPr>
      <dgm:t>
        <a:bodyPr/>
        <a:lstStyle/>
        <a:p>
          <a:endParaRPr lang="ru-RU">
            <a:solidFill>
              <a:srgbClr val="98305F"/>
            </a:solidFill>
          </a:endParaRPr>
        </a:p>
      </dgm:t>
    </dgm:pt>
    <dgm:pt modelId="{8C650762-7075-425F-8752-AB503CB609AE}" type="sibTrans" cxnId="{DB2A655E-E4A8-4E53-9542-E31EB45FAD2C}">
      <dgm:prSet/>
      <dgm:spPr/>
      <dgm:t>
        <a:bodyPr/>
        <a:lstStyle/>
        <a:p>
          <a:endParaRPr lang="ru-RU"/>
        </a:p>
      </dgm:t>
    </dgm:pt>
    <dgm:pt modelId="{F1D941A2-268B-4EB7-AE3D-F9E99DDF75FF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Маргарита Дмитриевна</a:t>
          </a:r>
          <a:endParaRPr lang="ru-RU" sz="11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C4E56D88-6D3F-4B9D-B3A4-C4349DC44C63}" type="parTrans" cxnId="{9DBD5CA8-0BC7-4655-957B-ADD4A73C4A95}">
      <dgm:prSet/>
      <dgm:spPr/>
      <dgm:t>
        <a:bodyPr/>
        <a:lstStyle/>
        <a:p>
          <a:endParaRPr lang="ru-RU"/>
        </a:p>
      </dgm:t>
    </dgm:pt>
    <dgm:pt modelId="{1343BDB8-26B4-4418-88FD-8B1B2F6028C3}" type="sibTrans" cxnId="{9DBD5CA8-0BC7-4655-957B-ADD4A73C4A95}">
      <dgm:prSet/>
      <dgm:spPr/>
      <dgm:t>
        <a:bodyPr/>
        <a:lstStyle/>
        <a:p>
          <a:endParaRPr lang="ru-RU"/>
        </a:p>
      </dgm:t>
    </dgm:pt>
    <dgm:pt modelId="{6D0D827F-05FD-4956-85F8-3ABDC490E621}">
      <dgm:prSet phldrT="[Текст]" custT="1"/>
      <dgm:spPr>
        <a:solidFill>
          <a:srgbClr val="FDD983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100" b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Денис Дмитриевич</a:t>
          </a:r>
          <a:endParaRPr lang="ru-RU" sz="1100" b="1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gm:t>
    </dgm:pt>
    <dgm:pt modelId="{9CAD2D68-B2D1-4387-B88E-480DF4A40BC2}" type="parTrans" cxnId="{72A2032C-8A58-4AF3-9D55-3EB8132DD424}">
      <dgm:prSet/>
      <dgm:spPr/>
      <dgm:t>
        <a:bodyPr/>
        <a:lstStyle/>
        <a:p>
          <a:endParaRPr lang="ru-RU"/>
        </a:p>
      </dgm:t>
    </dgm:pt>
    <dgm:pt modelId="{5CBB6385-FA7E-4521-8604-596C66855FF2}" type="sibTrans" cxnId="{72A2032C-8A58-4AF3-9D55-3EB8132DD424}">
      <dgm:prSet/>
      <dgm:spPr/>
      <dgm:t>
        <a:bodyPr/>
        <a:lstStyle/>
        <a:p>
          <a:endParaRPr lang="ru-RU"/>
        </a:p>
      </dgm:t>
    </dgm:pt>
    <dgm:pt modelId="{E0F10CC8-0A6A-434D-8957-BB454D2017A0}" type="pres">
      <dgm:prSet presAssocID="{9441C8B2-1B19-4E02-BA07-CAEEE2F26A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E32956-99D6-4398-AAE9-54B6E5B19CF6}" type="pres">
      <dgm:prSet presAssocID="{F1D941A2-268B-4EB7-AE3D-F9E99DDF75FF}" presName="hierRoot1" presStyleCnt="0">
        <dgm:presLayoutVars>
          <dgm:hierBranch val="init"/>
        </dgm:presLayoutVars>
      </dgm:prSet>
      <dgm:spPr/>
    </dgm:pt>
    <dgm:pt modelId="{C7D48C2B-AC9D-4945-880B-D3ACD4DE01C1}" type="pres">
      <dgm:prSet presAssocID="{F1D941A2-268B-4EB7-AE3D-F9E99DDF75FF}" presName="rootComposite1" presStyleCnt="0"/>
      <dgm:spPr/>
    </dgm:pt>
    <dgm:pt modelId="{0C0DE44A-8683-44ED-86D8-1A6319E5ACEE}" type="pres">
      <dgm:prSet presAssocID="{F1D941A2-268B-4EB7-AE3D-F9E99DDF75FF}" presName="rootText1" presStyleLbl="node0" presStyleIdx="0" presStyleCnt="2" custLinFactNeighborY="4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5A25D-20F3-4E66-8ECF-28328096021A}" type="pres">
      <dgm:prSet presAssocID="{F1D941A2-268B-4EB7-AE3D-F9E99DDF75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51997AA-C789-4896-AE43-860E440DB78C}" type="pres">
      <dgm:prSet presAssocID="{F1D941A2-268B-4EB7-AE3D-F9E99DDF75FF}" presName="hierChild2" presStyleCnt="0"/>
      <dgm:spPr/>
    </dgm:pt>
    <dgm:pt modelId="{F07C21AB-2B1D-4070-8629-58AC4F605605}" type="pres">
      <dgm:prSet presAssocID="{F1D941A2-268B-4EB7-AE3D-F9E99DDF75FF}" presName="hierChild3" presStyleCnt="0"/>
      <dgm:spPr/>
    </dgm:pt>
    <dgm:pt modelId="{78F78DDE-2942-4131-8C19-B85D1728431E}" type="pres">
      <dgm:prSet presAssocID="{6D0D827F-05FD-4956-85F8-3ABDC490E621}" presName="hierRoot1" presStyleCnt="0">
        <dgm:presLayoutVars>
          <dgm:hierBranch val="init"/>
        </dgm:presLayoutVars>
      </dgm:prSet>
      <dgm:spPr/>
    </dgm:pt>
    <dgm:pt modelId="{28A8C344-B101-4954-8A31-E91774795F51}" type="pres">
      <dgm:prSet presAssocID="{6D0D827F-05FD-4956-85F8-3ABDC490E621}" presName="rootComposite1" presStyleCnt="0"/>
      <dgm:spPr/>
    </dgm:pt>
    <dgm:pt modelId="{65081148-90BF-493E-BB48-7D225993537C}" type="pres">
      <dgm:prSet presAssocID="{6D0D827F-05FD-4956-85F8-3ABDC490E621}" presName="rootText1" presStyleLbl="node0" presStyleIdx="1" presStyleCnt="2" custLinFactNeighborY="74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404A4E-236B-475A-8E67-E929DD2930D3}" type="pres">
      <dgm:prSet presAssocID="{6D0D827F-05FD-4956-85F8-3ABDC490E6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1F0710D-B706-4129-9303-8BFDC9B6829D}" type="pres">
      <dgm:prSet presAssocID="{6D0D827F-05FD-4956-85F8-3ABDC490E621}" presName="hierChild2" presStyleCnt="0"/>
      <dgm:spPr/>
    </dgm:pt>
    <dgm:pt modelId="{3A59DAC0-60EF-4B65-8295-5F6BFE58231D}" type="pres">
      <dgm:prSet presAssocID="{A30E2A00-C378-479D-BC00-60AC3D6F9352}" presName="Name64" presStyleLbl="parChTrans1D2" presStyleIdx="0" presStyleCnt="2"/>
      <dgm:spPr/>
      <dgm:t>
        <a:bodyPr/>
        <a:lstStyle/>
        <a:p>
          <a:endParaRPr lang="ru-RU"/>
        </a:p>
      </dgm:t>
    </dgm:pt>
    <dgm:pt modelId="{E81F669A-2CA9-4EFD-8AB1-3E70D86B684A}" type="pres">
      <dgm:prSet presAssocID="{49611837-F9B4-4226-A9EF-1999AC739CE1}" presName="hierRoot2" presStyleCnt="0">
        <dgm:presLayoutVars>
          <dgm:hierBranch val="init"/>
        </dgm:presLayoutVars>
      </dgm:prSet>
      <dgm:spPr/>
    </dgm:pt>
    <dgm:pt modelId="{1B1F8294-77D2-4AF6-BF2F-C44C901B3C94}" type="pres">
      <dgm:prSet presAssocID="{49611837-F9B4-4226-A9EF-1999AC739CE1}" presName="rootComposite" presStyleCnt="0"/>
      <dgm:spPr/>
    </dgm:pt>
    <dgm:pt modelId="{F2EBC95C-A40B-4DEC-BA9B-C90F9DF8E0C7}" type="pres">
      <dgm:prSet presAssocID="{49611837-F9B4-4226-A9EF-1999AC739C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9E1D8-2FAD-4A64-8866-3B91D9C86D55}" type="pres">
      <dgm:prSet presAssocID="{49611837-F9B4-4226-A9EF-1999AC739CE1}" presName="rootConnector" presStyleLbl="node2" presStyleIdx="0" presStyleCnt="2"/>
      <dgm:spPr/>
      <dgm:t>
        <a:bodyPr/>
        <a:lstStyle/>
        <a:p>
          <a:endParaRPr lang="ru-RU"/>
        </a:p>
      </dgm:t>
    </dgm:pt>
    <dgm:pt modelId="{0E6C34E4-5C7F-48DF-B14A-DCAFFF8E5E88}" type="pres">
      <dgm:prSet presAssocID="{49611837-F9B4-4226-A9EF-1999AC739CE1}" presName="hierChild4" presStyleCnt="0"/>
      <dgm:spPr/>
    </dgm:pt>
    <dgm:pt modelId="{8F37A45C-6A5C-40A4-915F-DFF6F05566A6}" type="pres">
      <dgm:prSet presAssocID="{1525EE75-C1C3-4A4F-A85A-D73700BAFF65}" presName="Name64" presStyleLbl="parChTrans1D3" presStyleIdx="0" presStyleCnt="4"/>
      <dgm:spPr/>
      <dgm:t>
        <a:bodyPr/>
        <a:lstStyle/>
        <a:p>
          <a:endParaRPr lang="ru-RU"/>
        </a:p>
      </dgm:t>
    </dgm:pt>
    <dgm:pt modelId="{010BCDCB-F0AC-4717-B3A5-8C70C3239F97}" type="pres">
      <dgm:prSet presAssocID="{83EDEEA4-3EAE-4BCB-B446-BC0E94AEEEEA}" presName="hierRoot2" presStyleCnt="0">
        <dgm:presLayoutVars>
          <dgm:hierBranch val="init"/>
        </dgm:presLayoutVars>
      </dgm:prSet>
      <dgm:spPr/>
    </dgm:pt>
    <dgm:pt modelId="{D8035E73-523B-487C-9764-1B8D05CDE8AA}" type="pres">
      <dgm:prSet presAssocID="{83EDEEA4-3EAE-4BCB-B446-BC0E94AEEEEA}" presName="rootComposite" presStyleCnt="0"/>
      <dgm:spPr/>
    </dgm:pt>
    <dgm:pt modelId="{4505CE0B-892C-4044-997B-9D9B5EF939BB}" type="pres">
      <dgm:prSet presAssocID="{83EDEEA4-3EAE-4BCB-B446-BC0E94AEEEE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45B2A2-CA96-4062-B194-5C4D7C41FB0F}" type="pres">
      <dgm:prSet presAssocID="{83EDEEA4-3EAE-4BCB-B446-BC0E94AEEEEA}" presName="rootConnector" presStyleLbl="node3" presStyleIdx="0" presStyleCnt="4"/>
      <dgm:spPr/>
      <dgm:t>
        <a:bodyPr/>
        <a:lstStyle/>
        <a:p>
          <a:endParaRPr lang="ru-RU"/>
        </a:p>
      </dgm:t>
    </dgm:pt>
    <dgm:pt modelId="{004ECCB3-D503-47C3-B213-C93F85192E58}" type="pres">
      <dgm:prSet presAssocID="{83EDEEA4-3EAE-4BCB-B446-BC0E94AEEEEA}" presName="hierChild4" presStyleCnt="0"/>
      <dgm:spPr/>
    </dgm:pt>
    <dgm:pt modelId="{676A786C-11E5-491E-93C1-8C91E026218D}" type="pres">
      <dgm:prSet presAssocID="{83957459-478E-417D-89DA-D5B56CA47BE5}" presName="Name64" presStyleLbl="parChTrans1D4" presStyleIdx="0" presStyleCnt="8"/>
      <dgm:spPr/>
      <dgm:t>
        <a:bodyPr/>
        <a:lstStyle/>
        <a:p>
          <a:endParaRPr lang="ru-RU"/>
        </a:p>
      </dgm:t>
    </dgm:pt>
    <dgm:pt modelId="{E54BCFA4-B212-4A5E-9DC7-8FBECE5D7F67}" type="pres">
      <dgm:prSet presAssocID="{286974E0-17D7-4573-9ABE-3E017F09202F}" presName="hierRoot2" presStyleCnt="0">
        <dgm:presLayoutVars>
          <dgm:hierBranch val="init"/>
        </dgm:presLayoutVars>
      </dgm:prSet>
      <dgm:spPr/>
    </dgm:pt>
    <dgm:pt modelId="{42BFD44A-862F-4EA6-9AB7-66E2356153F3}" type="pres">
      <dgm:prSet presAssocID="{286974E0-17D7-4573-9ABE-3E017F09202F}" presName="rootComposite" presStyleCnt="0"/>
      <dgm:spPr/>
    </dgm:pt>
    <dgm:pt modelId="{15E21B62-B89C-4B4B-A9BA-DC314923D028}" type="pres">
      <dgm:prSet presAssocID="{286974E0-17D7-4573-9ABE-3E017F09202F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456C3-35B4-4EA2-BDDD-67A09C99E6F6}" type="pres">
      <dgm:prSet presAssocID="{286974E0-17D7-4573-9ABE-3E017F09202F}" presName="rootConnector" presStyleLbl="node4" presStyleIdx="0" presStyleCnt="8"/>
      <dgm:spPr/>
      <dgm:t>
        <a:bodyPr/>
        <a:lstStyle/>
        <a:p>
          <a:endParaRPr lang="ru-RU"/>
        </a:p>
      </dgm:t>
    </dgm:pt>
    <dgm:pt modelId="{23DB1E28-4A7A-4DA1-8230-F43DF82680B5}" type="pres">
      <dgm:prSet presAssocID="{286974E0-17D7-4573-9ABE-3E017F09202F}" presName="hierChild4" presStyleCnt="0"/>
      <dgm:spPr/>
    </dgm:pt>
    <dgm:pt modelId="{01BEAF4A-100A-47F0-ABDF-D9A34D938F15}" type="pres">
      <dgm:prSet presAssocID="{286974E0-17D7-4573-9ABE-3E017F09202F}" presName="hierChild5" presStyleCnt="0"/>
      <dgm:spPr/>
    </dgm:pt>
    <dgm:pt modelId="{BFD50364-45C6-44DD-BBBD-66405B911428}" type="pres">
      <dgm:prSet presAssocID="{EBA76E63-5E2B-4FB9-ADB7-FC68B83E543C}" presName="Name64" presStyleLbl="parChTrans1D4" presStyleIdx="1" presStyleCnt="8"/>
      <dgm:spPr/>
      <dgm:t>
        <a:bodyPr/>
        <a:lstStyle/>
        <a:p>
          <a:endParaRPr lang="ru-RU"/>
        </a:p>
      </dgm:t>
    </dgm:pt>
    <dgm:pt modelId="{990C0557-2FCB-4114-8D8C-E6B301C842EC}" type="pres">
      <dgm:prSet presAssocID="{60DFEE44-E0E1-404A-9906-3B24C80944F8}" presName="hierRoot2" presStyleCnt="0">
        <dgm:presLayoutVars>
          <dgm:hierBranch val="init"/>
        </dgm:presLayoutVars>
      </dgm:prSet>
      <dgm:spPr/>
    </dgm:pt>
    <dgm:pt modelId="{32C85E30-3C3D-422A-8EEE-ACD9050725E7}" type="pres">
      <dgm:prSet presAssocID="{60DFEE44-E0E1-404A-9906-3B24C80944F8}" presName="rootComposite" presStyleCnt="0"/>
      <dgm:spPr/>
    </dgm:pt>
    <dgm:pt modelId="{7C7AE288-DBA4-4070-8432-85EE46B204C4}" type="pres">
      <dgm:prSet presAssocID="{60DFEE44-E0E1-404A-9906-3B24C80944F8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57271B-9AD2-4F0F-A73A-D219421EDDDE}" type="pres">
      <dgm:prSet presAssocID="{60DFEE44-E0E1-404A-9906-3B24C80944F8}" presName="rootConnector" presStyleLbl="node4" presStyleIdx="1" presStyleCnt="8"/>
      <dgm:spPr/>
      <dgm:t>
        <a:bodyPr/>
        <a:lstStyle/>
        <a:p>
          <a:endParaRPr lang="ru-RU"/>
        </a:p>
      </dgm:t>
    </dgm:pt>
    <dgm:pt modelId="{781B76B1-3E11-4643-97E9-96FBD43966E6}" type="pres">
      <dgm:prSet presAssocID="{60DFEE44-E0E1-404A-9906-3B24C80944F8}" presName="hierChild4" presStyleCnt="0"/>
      <dgm:spPr/>
    </dgm:pt>
    <dgm:pt modelId="{996089C4-B295-4AB6-BAA6-92CDD9515148}" type="pres">
      <dgm:prSet presAssocID="{60DFEE44-E0E1-404A-9906-3B24C80944F8}" presName="hierChild5" presStyleCnt="0"/>
      <dgm:spPr/>
    </dgm:pt>
    <dgm:pt modelId="{B639C660-1AF0-4652-99E5-1A37DCA835A9}" type="pres">
      <dgm:prSet presAssocID="{83EDEEA4-3EAE-4BCB-B446-BC0E94AEEEEA}" presName="hierChild5" presStyleCnt="0"/>
      <dgm:spPr/>
    </dgm:pt>
    <dgm:pt modelId="{F10D8710-3417-458F-885B-BFDAE109AB7D}" type="pres">
      <dgm:prSet presAssocID="{67159AED-9CA9-4FA0-86BB-C31CD1D97827}" presName="Name64" presStyleLbl="parChTrans1D3" presStyleIdx="1" presStyleCnt="4"/>
      <dgm:spPr/>
      <dgm:t>
        <a:bodyPr/>
        <a:lstStyle/>
        <a:p>
          <a:endParaRPr lang="ru-RU"/>
        </a:p>
      </dgm:t>
    </dgm:pt>
    <dgm:pt modelId="{620C8623-2F34-4E01-A31D-48A570F9CDA5}" type="pres">
      <dgm:prSet presAssocID="{7886B657-1317-456E-A962-3FA504AB6116}" presName="hierRoot2" presStyleCnt="0">
        <dgm:presLayoutVars>
          <dgm:hierBranch val="init"/>
        </dgm:presLayoutVars>
      </dgm:prSet>
      <dgm:spPr/>
    </dgm:pt>
    <dgm:pt modelId="{88C709DD-1563-4DF6-AC55-52C03C99E457}" type="pres">
      <dgm:prSet presAssocID="{7886B657-1317-456E-A962-3FA504AB6116}" presName="rootComposite" presStyleCnt="0"/>
      <dgm:spPr/>
    </dgm:pt>
    <dgm:pt modelId="{0B7CED67-6148-478B-9306-880B7D6EF087}" type="pres">
      <dgm:prSet presAssocID="{7886B657-1317-456E-A962-3FA504AB611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A4CBC-2F79-4AF6-8B50-6CB5164F00FE}" type="pres">
      <dgm:prSet presAssocID="{7886B657-1317-456E-A962-3FA504AB6116}" presName="rootConnector" presStyleLbl="node3" presStyleIdx="1" presStyleCnt="4"/>
      <dgm:spPr/>
      <dgm:t>
        <a:bodyPr/>
        <a:lstStyle/>
        <a:p>
          <a:endParaRPr lang="ru-RU"/>
        </a:p>
      </dgm:t>
    </dgm:pt>
    <dgm:pt modelId="{9C3B546A-6709-412F-B045-81C16BAA91E7}" type="pres">
      <dgm:prSet presAssocID="{7886B657-1317-456E-A962-3FA504AB6116}" presName="hierChild4" presStyleCnt="0"/>
      <dgm:spPr/>
    </dgm:pt>
    <dgm:pt modelId="{5EA446C4-5932-4EC7-A54E-4F2657DB321D}" type="pres">
      <dgm:prSet presAssocID="{344F5E31-23A1-483C-B33C-24F8222696FE}" presName="Name64" presStyleLbl="parChTrans1D4" presStyleIdx="2" presStyleCnt="8"/>
      <dgm:spPr/>
      <dgm:t>
        <a:bodyPr/>
        <a:lstStyle/>
        <a:p>
          <a:endParaRPr lang="ru-RU"/>
        </a:p>
      </dgm:t>
    </dgm:pt>
    <dgm:pt modelId="{116125D8-78A7-4E47-ABE5-052E62AD7414}" type="pres">
      <dgm:prSet presAssocID="{B99C48CB-A036-490A-8776-E4021F8ABE56}" presName="hierRoot2" presStyleCnt="0">
        <dgm:presLayoutVars>
          <dgm:hierBranch val="init"/>
        </dgm:presLayoutVars>
      </dgm:prSet>
      <dgm:spPr/>
    </dgm:pt>
    <dgm:pt modelId="{46795ED2-781B-4944-83E3-D6EF2B1D96F1}" type="pres">
      <dgm:prSet presAssocID="{B99C48CB-A036-490A-8776-E4021F8ABE56}" presName="rootComposite" presStyleCnt="0"/>
      <dgm:spPr/>
    </dgm:pt>
    <dgm:pt modelId="{01698D6A-5FE6-4ACB-B33E-5CC138CAAAF5}" type="pres">
      <dgm:prSet presAssocID="{B99C48CB-A036-490A-8776-E4021F8ABE56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C5073-EF68-4FBD-854A-35CCA058B0C2}" type="pres">
      <dgm:prSet presAssocID="{B99C48CB-A036-490A-8776-E4021F8ABE56}" presName="rootConnector" presStyleLbl="node4" presStyleIdx="2" presStyleCnt="8"/>
      <dgm:spPr/>
      <dgm:t>
        <a:bodyPr/>
        <a:lstStyle/>
        <a:p>
          <a:endParaRPr lang="ru-RU"/>
        </a:p>
      </dgm:t>
    </dgm:pt>
    <dgm:pt modelId="{162A801D-54DC-470E-A692-6FB4B8039E8B}" type="pres">
      <dgm:prSet presAssocID="{B99C48CB-A036-490A-8776-E4021F8ABE56}" presName="hierChild4" presStyleCnt="0"/>
      <dgm:spPr/>
    </dgm:pt>
    <dgm:pt modelId="{6D1C4E2C-9F15-4F02-B3A3-3AC32B64D41D}" type="pres">
      <dgm:prSet presAssocID="{B99C48CB-A036-490A-8776-E4021F8ABE56}" presName="hierChild5" presStyleCnt="0"/>
      <dgm:spPr/>
    </dgm:pt>
    <dgm:pt modelId="{D357AD68-A119-43AD-A06D-AA1F19369EBE}" type="pres">
      <dgm:prSet presAssocID="{016C2D69-DC0F-464A-8BEC-E600C243E36F}" presName="Name64" presStyleLbl="parChTrans1D4" presStyleIdx="3" presStyleCnt="8"/>
      <dgm:spPr/>
      <dgm:t>
        <a:bodyPr/>
        <a:lstStyle/>
        <a:p>
          <a:endParaRPr lang="ru-RU"/>
        </a:p>
      </dgm:t>
    </dgm:pt>
    <dgm:pt modelId="{BE943C83-9DDF-42AE-89F0-8E48395C061D}" type="pres">
      <dgm:prSet presAssocID="{AAD59CAA-96E9-4EAD-8549-AD6CDB68243F}" presName="hierRoot2" presStyleCnt="0">
        <dgm:presLayoutVars>
          <dgm:hierBranch val="init"/>
        </dgm:presLayoutVars>
      </dgm:prSet>
      <dgm:spPr/>
    </dgm:pt>
    <dgm:pt modelId="{9507FEB2-DACC-48B7-9333-0AF632AD0579}" type="pres">
      <dgm:prSet presAssocID="{AAD59CAA-96E9-4EAD-8549-AD6CDB68243F}" presName="rootComposite" presStyleCnt="0"/>
      <dgm:spPr/>
    </dgm:pt>
    <dgm:pt modelId="{B05885D1-2376-4437-9CAB-5BB178317EB2}" type="pres">
      <dgm:prSet presAssocID="{AAD59CAA-96E9-4EAD-8549-AD6CDB68243F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57953-3F8F-4002-8153-3E63EEFEECA1}" type="pres">
      <dgm:prSet presAssocID="{AAD59CAA-96E9-4EAD-8549-AD6CDB68243F}" presName="rootConnector" presStyleLbl="node4" presStyleIdx="3" presStyleCnt="8"/>
      <dgm:spPr/>
      <dgm:t>
        <a:bodyPr/>
        <a:lstStyle/>
        <a:p>
          <a:endParaRPr lang="ru-RU"/>
        </a:p>
      </dgm:t>
    </dgm:pt>
    <dgm:pt modelId="{43823D7C-2656-4C55-9D35-27F8858845F8}" type="pres">
      <dgm:prSet presAssocID="{AAD59CAA-96E9-4EAD-8549-AD6CDB68243F}" presName="hierChild4" presStyleCnt="0"/>
      <dgm:spPr/>
    </dgm:pt>
    <dgm:pt modelId="{7A310D04-BB79-43D4-8FA4-2D0DED8437E8}" type="pres">
      <dgm:prSet presAssocID="{AAD59CAA-96E9-4EAD-8549-AD6CDB68243F}" presName="hierChild5" presStyleCnt="0"/>
      <dgm:spPr/>
    </dgm:pt>
    <dgm:pt modelId="{ADF1D5EE-45CD-4770-82D5-453473E17E4D}" type="pres">
      <dgm:prSet presAssocID="{7886B657-1317-456E-A962-3FA504AB6116}" presName="hierChild5" presStyleCnt="0"/>
      <dgm:spPr/>
    </dgm:pt>
    <dgm:pt modelId="{B6FF61D9-81EE-4F98-88E9-671830B17BD9}" type="pres">
      <dgm:prSet presAssocID="{49611837-F9B4-4226-A9EF-1999AC739CE1}" presName="hierChild5" presStyleCnt="0"/>
      <dgm:spPr/>
    </dgm:pt>
    <dgm:pt modelId="{F5CC0864-A8A1-4DE3-BF8A-B2C1051534D8}" type="pres">
      <dgm:prSet presAssocID="{6291920D-B591-44DD-B8CD-77E78092C80A}" presName="Name64" presStyleLbl="parChTrans1D2" presStyleIdx="1" presStyleCnt="2"/>
      <dgm:spPr/>
      <dgm:t>
        <a:bodyPr/>
        <a:lstStyle/>
        <a:p>
          <a:endParaRPr lang="ru-RU"/>
        </a:p>
      </dgm:t>
    </dgm:pt>
    <dgm:pt modelId="{1C9503B5-8DA9-4A10-8822-37242DABFD66}" type="pres">
      <dgm:prSet presAssocID="{0F84428B-513A-4E03-88D4-5FA58B445C86}" presName="hierRoot2" presStyleCnt="0">
        <dgm:presLayoutVars>
          <dgm:hierBranch val="init"/>
        </dgm:presLayoutVars>
      </dgm:prSet>
      <dgm:spPr/>
    </dgm:pt>
    <dgm:pt modelId="{DCF03896-8E65-404F-8D10-5BD06EFE3EA1}" type="pres">
      <dgm:prSet presAssocID="{0F84428B-513A-4E03-88D4-5FA58B445C86}" presName="rootComposite" presStyleCnt="0"/>
      <dgm:spPr/>
    </dgm:pt>
    <dgm:pt modelId="{2302F114-E130-45C8-8230-3320C5F7BA0D}" type="pres">
      <dgm:prSet presAssocID="{0F84428B-513A-4E03-88D4-5FA58B445C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FDEF6-ACFE-4314-BFB4-413CBB8E50F7}" type="pres">
      <dgm:prSet presAssocID="{0F84428B-513A-4E03-88D4-5FA58B445C86}" presName="rootConnector" presStyleLbl="node2" presStyleIdx="1" presStyleCnt="2"/>
      <dgm:spPr/>
      <dgm:t>
        <a:bodyPr/>
        <a:lstStyle/>
        <a:p>
          <a:endParaRPr lang="ru-RU"/>
        </a:p>
      </dgm:t>
    </dgm:pt>
    <dgm:pt modelId="{A542DEDB-81B3-4CF1-AC96-C7D5656645CC}" type="pres">
      <dgm:prSet presAssocID="{0F84428B-513A-4E03-88D4-5FA58B445C86}" presName="hierChild4" presStyleCnt="0"/>
      <dgm:spPr/>
    </dgm:pt>
    <dgm:pt modelId="{CB5FEF22-993B-4321-BC4F-6512C7C0B49E}" type="pres">
      <dgm:prSet presAssocID="{AB611360-9651-4310-AB66-A984C6EE1B74}" presName="Name64" presStyleLbl="parChTrans1D3" presStyleIdx="2" presStyleCnt="4"/>
      <dgm:spPr/>
      <dgm:t>
        <a:bodyPr/>
        <a:lstStyle/>
        <a:p>
          <a:endParaRPr lang="ru-RU"/>
        </a:p>
      </dgm:t>
    </dgm:pt>
    <dgm:pt modelId="{351A552C-1664-41AB-A416-F4CFC6AA8EB1}" type="pres">
      <dgm:prSet presAssocID="{C9D90D01-2A33-46FE-B2C6-2CAB476F1782}" presName="hierRoot2" presStyleCnt="0">
        <dgm:presLayoutVars>
          <dgm:hierBranch val="init"/>
        </dgm:presLayoutVars>
      </dgm:prSet>
      <dgm:spPr/>
    </dgm:pt>
    <dgm:pt modelId="{7961BB69-B62B-4480-A9DB-02F31796FD8B}" type="pres">
      <dgm:prSet presAssocID="{C9D90D01-2A33-46FE-B2C6-2CAB476F1782}" presName="rootComposite" presStyleCnt="0"/>
      <dgm:spPr/>
    </dgm:pt>
    <dgm:pt modelId="{B79FB19C-B1C5-4C6F-BD47-E13110EA34E0}" type="pres">
      <dgm:prSet presAssocID="{C9D90D01-2A33-46FE-B2C6-2CAB476F178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162FC-F4C8-4283-B988-95ACD00A766C}" type="pres">
      <dgm:prSet presAssocID="{C9D90D01-2A33-46FE-B2C6-2CAB476F1782}" presName="rootConnector" presStyleLbl="node3" presStyleIdx="2" presStyleCnt="4"/>
      <dgm:spPr/>
      <dgm:t>
        <a:bodyPr/>
        <a:lstStyle/>
        <a:p>
          <a:endParaRPr lang="ru-RU"/>
        </a:p>
      </dgm:t>
    </dgm:pt>
    <dgm:pt modelId="{5C0E51DB-B54A-4C6D-AA86-79B882CCEF43}" type="pres">
      <dgm:prSet presAssocID="{C9D90D01-2A33-46FE-B2C6-2CAB476F1782}" presName="hierChild4" presStyleCnt="0"/>
      <dgm:spPr/>
    </dgm:pt>
    <dgm:pt modelId="{D18BA3F1-74AB-4E67-9EF7-17CC2C1C350D}" type="pres">
      <dgm:prSet presAssocID="{85FA0D1F-6F55-4796-8418-5D661277E639}" presName="Name64" presStyleLbl="parChTrans1D4" presStyleIdx="4" presStyleCnt="8"/>
      <dgm:spPr/>
      <dgm:t>
        <a:bodyPr/>
        <a:lstStyle/>
        <a:p>
          <a:endParaRPr lang="ru-RU"/>
        </a:p>
      </dgm:t>
    </dgm:pt>
    <dgm:pt modelId="{762A27AC-3656-4AF3-9323-7D5FA88843B8}" type="pres">
      <dgm:prSet presAssocID="{BBC680DA-4B08-4EB3-A176-B4E19ACE6C9E}" presName="hierRoot2" presStyleCnt="0">
        <dgm:presLayoutVars>
          <dgm:hierBranch val="init"/>
        </dgm:presLayoutVars>
      </dgm:prSet>
      <dgm:spPr/>
    </dgm:pt>
    <dgm:pt modelId="{EA440F8E-A551-4651-8F21-5989B7759AAD}" type="pres">
      <dgm:prSet presAssocID="{BBC680DA-4B08-4EB3-A176-B4E19ACE6C9E}" presName="rootComposite" presStyleCnt="0"/>
      <dgm:spPr/>
    </dgm:pt>
    <dgm:pt modelId="{CAF9EDC4-36C3-41FD-A08B-871950839F35}" type="pres">
      <dgm:prSet presAssocID="{BBC680DA-4B08-4EB3-A176-B4E19ACE6C9E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48830-4A6D-41DB-B8CD-9FAE8B1D6B7E}" type="pres">
      <dgm:prSet presAssocID="{BBC680DA-4B08-4EB3-A176-B4E19ACE6C9E}" presName="rootConnector" presStyleLbl="node4" presStyleIdx="4" presStyleCnt="8"/>
      <dgm:spPr/>
      <dgm:t>
        <a:bodyPr/>
        <a:lstStyle/>
        <a:p>
          <a:endParaRPr lang="ru-RU"/>
        </a:p>
      </dgm:t>
    </dgm:pt>
    <dgm:pt modelId="{844FCC3B-7E08-4453-A77C-D93AFCB42E0D}" type="pres">
      <dgm:prSet presAssocID="{BBC680DA-4B08-4EB3-A176-B4E19ACE6C9E}" presName="hierChild4" presStyleCnt="0"/>
      <dgm:spPr/>
    </dgm:pt>
    <dgm:pt modelId="{7CE8630C-E8B1-45F7-84F7-B3093CDC34F3}" type="pres">
      <dgm:prSet presAssocID="{BBC680DA-4B08-4EB3-A176-B4E19ACE6C9E}" presName="hierChild5" presStyleCnt="0"/>
      <dgm:spPr/>
    </dgm:pt>
    <dgm:pt modelId="{286BCB9D-13B5-437E-8E47-985D9F8D2B95}" type="pres">
      <dgm:prSet presAssocID="{44F296E7-2C6E-4B61-926B-9CF6117F7E51}" presName="Name64" presStyleLbl="parChTrans1D4" presStyleIdx="5" presStyleCnt="8"/>
      <dgm:spPr/>
      <dgm:t>
        <a:bodyPr/>
        <a:lstStyle/>
        <a:p>
          <a:endParaRPr lang="ru-RU"/>
        </a:p>
      </dgm:t>
    </dgm:pt>
    <dgm:pt modelId="{DDDB7B52-EB26-4644-A6DF-A4717245C620}" type="pres">
      <dgm:prSet presAssocID="{C974D659-ED4E-49E1-8AFF-F2A782A3DE63}" presName="hierRoot2" presStyleCnt="0">
        <dgm:presLayoutVars>
          <dgm:hierBranch val="init"/>
        </dgm:presLayoutVars>
      </dgm:prSet>
      <dgm:spPr/>
    </dgm:pt>
    <dgm:pt modelId="{D5CCB6A2-99D1-440B-9BE3-4F37B9E16569}" type="pres">
      <dgm:prSet presAssocID="{C974D659-ED4E-49E1-8AFF-F2A782A3DE63}" presName="rootComposite" presStyleCnt="0"/>
      <dgm:spPr/>
    </dgm:pt>
    <dgm:pt modelId="{FA2C1EB7-88AA-46B4-AD08-E3FFD960704E}" type="pres">
      <dgm:prSet presAssocID="{C974D659-ED4E-49E1-8AFF-F2A782A3DE63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7C4D1-D67D-481C-BCB2-7C700B2DAD7B}" type="pres">
      <dgm:prSet presAssocID="{C974D659-ED4E-49E1-8AFF-F2A782A3DE63}" presName="rootConnector" presStyleLbl="node4" presStyleIdx="5" presStyleCnt="8"/>
      <dgm:spPr/>
      <dgm:t>
        <a:bodyPr/>
        <a:lstStyle/>
        <a:p>
          <a:endParaRPr lang="ru-RU"/>
        </a:p>
      </dgm:t>
    </dgm:pt>
    <dgm:pt modelId="{B46A2B34-0C63-4AFB-A7F3-06E25FB5CA2E}" type="pres">
      <dgm:prSet presAssocID="{C974D659-ED4E-49E1-8AFF-F2A782A3DE63}" presName="hierChild4" presStyleCnt="0"/>
      <dgm:spPr/>
    </dgm:pt>
    <dgm:pt modelId="{961DDE24-8936-4856-9E85-AFAC288311CA}" type="pres">
      <dgm:prSet presAssocID="{C974D659-ED4E-49E1-8AFF-F2A782A3DE63}" presName="hierChild5" presStyleCnt="0"/>
      <dgm:spPr/>
    </dgm:pt>
    <dgm:pt modelId="{163C6EF3-4D2A-4160-A16B-44FAA1E0ADBB}" type="pres">
      <dgm:prSet presAssocID="{C9D90D01-2A33-46FE-B2C6-2CAB476F1782}" presName="hierChild5" presStyleCnt="0"/>
      <dgm:spPr/>
    </dgm:pt>
    <dgm:pt modelId="{CA2E36E4-EDF8-406A-894A-101AFFD2FDCA}" type="pres">
      <dgm:prSet presAssocID="{6A8E49C3-9C30-4156-81B2-758A5E745E37}" presName="Name64" presStyleLbl="parChTrans1D3" presStyleIdx="3" presStyleCnt="4"/>
      <dgm:spPr/>
      <dgm:t>
        <a:bodyPr/>
        <a:lstStyle/>
        <a:p>
          <a:endParaRPr lang="ru-RU"/>
        </a:p>
      </dgm:t>
    </dgm:pt>
    <dgm:pt modelId="{9DEA4C5F-9449-4D67-A3A7-ACB1EA17905D}" type="pres">
      <dgm:prSet presAssocID="{EEDA36AE-F856-4E1E-A7A4-0D066FE5975F}" presName="hierRoot2" presStyleCnt="0">
        <dgm:presLayoutVars>
          <dgm:hierBranch val="init"/>
        </dgm:presLayoutVars>
      </dgm:prSet>
      <dgm:spPr/>
    </dgm:pt>
    <dgm:pt modelId="{7E540CD5-8249-4603-998D-86E800DA1556}" type="pres">
      <dgm:prSet presAssocID="{EEDA36AE-F856-4E1E-A7A4-0D066FE5975F}" presName="rootComposite" presStyleCnt="0"/>
      <dgm:spPr/>
    </dgm:pt>
    <dgm:pt modelId="{A92AF3AF-9FA7-4C6C-930C-78B8DFF6C8ED}" type="pres">
      <dgm:prSet presAssocID="{EEDA36AE-F856-4E1E-A7A4-0D066FE5975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4E260-1070-4D8D-AA3F-30DC24D21EEB}" type="pres">
      <dgm:prSet presAssocID="{EEDA36AE-F856-4E1E-A7A4-0D066FE5975F}" presName="rootConnector" presStyleLbl="node3" presStyleIdx="3" presStyleCnt="4"/>
      <dgm:spPr/>
      <dgm:t>
        <a:bodyPr/>
        <a:lstStyle/>
        <a:p>
          <a:endParaRPr lang="ru-RU"/>
        </a:p>
      </dgm:t>
    </dgm:pt>
    <dgm:pt modelId="{C5C4DA45-9C3D-4C88-A6E0-7C3BE0B7FA03}" type="pres">
      <dgm:prSet presAssocID="{EEDA36AE-F856-4E1E-A7A4-0D066FE5975F}" presName="hierChild4" presStyleCnt="0"/>
      <dgm:spPr/>
    </dgm:pt>
    <dgm:pt modelId="{E46A12D8-8BE5-4199-BE3D-D9559AF6B2C9}" type="pres">
      <dgm:prSet presAssocID="{E8EDB380-4256-4C46-90E5-5AC4A82BBDD5}" presName="Name64" presStyleLbl="parChTrans1D4" presStyleIdx="6" presStyleCnt="8"/>
      <dgm:spPr/>
      <dgm:t>
        <a:bodyPr/>
        <a:lstStyle/>
        <a:p>
          <a:endParaRPr lang="ru-RU"/>
        </a:p>
      </dgm:t>
    </dgm:pt>
    <dgm:pt modelId="{98E95B37-BD55-4D2A-84C3-AE06110ECE3A}" type="pres">
      <dgm:prSet presAssocID="{9F70B44F-2196-4EC2-90AB-DE8C2C7FA12B}" presName="hierRoot2" presStyleCnt="0">
        <dgm:presLayoutVars>
          <dgm:hierBranch val="init"/>
        </dgm:presLayoutVars>
      </dgm:prSet>
      <dgm:spPr/>
    </dgm:pt>
    <dgm:pt modelId="{89168A9B-7F1F-4807-92A3-FF152C5B191F}" type="pres">
      <dgm:prSet presAssocID="{9F70B44F-2196-4EC2-90AB-DE8C2C7FA12B}" presName="rootComposite" presStyleCnt="0"/>
      <dgm:spPr/>
    </dgm:pt>
    <dgm:pt modelId="{ADC8597C-60F3-42CE-88BA-A9A6483DFA3C}" type="pres">
      <dgm:prSet presAssocID="{9F70B44F-2196-4EC2-90AB-DE8C2C7FA12B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E540B-0727-40D0-8394-8AAB41F3AAB8}" type="pres">
      <dgm:prSet presAssocID="{9F70B44F-2196-4EC2-90AB-DE8C2C7FA12B}" presName="rootConnector" presStyleLbl="node4" presStyleIdx="6" presStyleCnt="8"/>
      <dgm:spPr/>
      <dgm:t>
        <a:bodyPr/>
        <a:lstStyle/>
        <a:p>
          <a:endParaRPr lang="ru-RU"/>
        </a:p>
      </dgm:t>
    </dgm:pt>
    <dgm:pt modelId="{200A55FE-DD90-4701-8668-94FBAA1AD39E}" type="pres">
      <dgm:prSet presAssocID="{9F70B44F-2196-4EC2-90AB-DE8C2C7FA12B}" presName="hierChild4" presStyleCnt="0"/>
      <dgm:spPr/>
    </dgm:pt>
    <dgm:pt modelId="{83ADD9AB-6F75-4768-A5CB-AEA686B239D1}" type="pres">
      <dgm:prSet presAssocID="{9F70B44F-2196-4EC2-90AB-DE8C2C7FA12B}" presName="hierChild5" presStyleCnt="0"/>
      <dgm:spPr/>
    </dgm:pt>
    <dgm:pt modelId="{E1105A60-593E-4C8C-981C-A3F1C68A5E53}" type="pres">
      <dgm:prSet presAssocID="{5BF1C3B4-3DAC-4584-9C27-58377420334F}" presName="Name64" presStyleLbl="parChTrans1D4" presStyleIdx="7" presStyleCnt="8"/>
      <dgm:spPr/>
      <dgm:t>
        <a:bodyPr/>
        <a:lstStyle/>
        <a:p>
          <a:endParaRPr lang="ru-RU"/>
        </a:p>
      </dgm:t>
    </dgm:pt>
    <dgm:pt modelId="{19AB360E-9530-4B38-B09F-57659B9EB576}" type="pres">
      <dgm:prSet presAssocID="{D9FABB40-D43C-4BA5-A361-8A4E4CAC4096}" presName="hierRoot2" presStyleCnt="0">
        <dgm:presLayoutVars>
          <dgm:hierBranch val="init"/>
        </dgm:presLayoutVars>
      </dgm:prSet>
      <dgm:spPr/>
    </dgm:pt>
    <dgm:pt modelId="{E17370D0-F52B-4E4E-B1C5-E4455CBA9F0B}" type="pres">
      <dgm:prSet presAssocID="{D9FABB40-D43C-4BA5-A361-8A4E4CAC4096}" presName="rootComposite" presStyleCnt="0"/>
      <dgm:spPr/>
    </dgm:pt>
    <dgm:pt modelId="{C490EB8A-41ED-4A81-BAA1-A40C784926EE}" type="pres">
      <dgm:prSet presAssocID="{D9FABB40-D43C-4BA5-A361-8A4E4CAC4096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135C78-B371-4BDD-AEE6-43FF95CB855B}" type="pres">
      <dgm:prSet presAssocID="{D9FABB40-D43C-4BA5-A361-8A4E4CAC4096}" presName="rootConnector" presStyleLbl="node4" presStyleIdx="7" presStyleCnt="8"/>
      <dgm:spPr/>
      <dgm:t>
        <a:bodyPr/>
        <a:lstStyle/>
        <a:p>
          <a:endParaRPr lang="ru-RU"/>
        </a:p>
      </dgm:t>
    </dgm:pt>
    <dgm:pt modelId="{0BA72FF8-A5C9-4495-98CF-15DABA8705A1}" type="pres">
      <dgm:prSet presAssocID="{D9FABB40-D43C-4BA5-A361-8A4E4CAC4096}" presName="hierChild4" presStyleCnt="0"/>
      <dgm:spPr/>
    </dgm:pt>
    <dgm:pt modelId="{25484A8E-50B9-44D6-9542-111577149365}" type="pres">
      <dgm:prSet presAssocID="{D9FABB40-D43C-4BA5-A361-8A4E4CAC4096}" presName="hierChild5" presStyleCnt="0"/>
      <dgm:spPr/>
    </dgm:pt>
    <dgm:pt modelId="{11BD70E2-729B-4CFD-8C0F-EDF753E6CF95}" type="pres">
      <dgm:prSet presAssocID="{EEDA36AE-F856-4E1E-A7A4-0D066FE5975F}" presName="hierChild5" presStyleCnt="0"/>
      <dgm:spPr/>
    </dgm:pt>
    <dgm:pt modelId="{E7D30ED1-D430-4451-A712-FD1678DB3113}" type="pres">
      <dgm:prSet presAssocID="{0F84428B-513A-4E03-88D4-5FA58B445C86}" presName="hierChild5" presStyleCnt="0"/>
      <dgm:spPr/>
    </dgm:pt>
    <dgm:pt modelId="{07B09629-DD27-45E9-A8D9-6737B4A2B7F2}" type="pres">
      <dgm:prSet presAssocID="{6D0D827F-05FD-4956-85F8-3ABDC490E621}" presName="hierChild3" presStyleCnt="0"/>
      <dgm:spPr/>
    </dgm:pt>
  </dgm:ptLst>
  <dgm:cxnLst>
    <dgm:cxn modelId="{BB9D112E-E709-447E-87B2-5A7AD908E89F}" type="presOf" srcId="{D9FABB40-D43C-4BA5-A361-8A4E4CAC4096}" destId="{C490EB8A-41ED-4A81-BAA1-A40C784926EE}" srcOrd="0" destOrd="0" presId="urn:microsoft.com/office/officeart/2009/3/layout/HorizontalOrganizationChart"/>
    <dgm:cxn modelId="{F9BB5115-09C7-4718-AB66-814CD47FF98D}" srcId="{83EDEEA4-3EAE-4BCB-B446-BC0E94AEEEEA}" destId="{286974E0-17D7-4573-9ABE-3E017F09202F}" srcOrd="0" destOrd="0" parTransId="{83957459-478E-417D-89DA-D5B56CA47BE5}" sibTransId="{76D82187-4DA9-4586-8813-DD135814B0F1}"/>
    <dgm:cxn modelId="{59203F43-6438-44BB-8A7A-0EEC3AD960B5}" type="presOf" srcId="{A30E2A00-C378-479D-BC00-60AC3D6F9352}" destId="{3A59DAC0-60EF-4B65-8295-5F6BFE58231D}" srcOrd="0" destOrd="0" presId="urn:microsoft.com/office/officeart/2009/3/layout/HorizontalOrganizationChart"/>
    <dgm:cxn modelId="{6DF256C1-45FB-450D-86F1-8AFB9C2F2DD0}" type="presOf" srcId="{F1D941A2-268B-4EB7-AE3D-F9E99DDF75FF}" destId="{0C0DE44A-8683-44ED-86D8-1A6319E5ACEE}" srcOrd="0" destOrd="0" presId="urn:microsoft.com/office/officeart/2009/3/layout/HorizontalOrganizationChart"/>
    <dgm:cxn modelId="{A85088C8-6881-4AB3-A91F-D04AA460C9A8}" srcId="{0F84428B-513A-4E03-88D4-5FA58B445C86}" destId="{EEDA36AE-F856-4E1E-A7A4-0D066FE5975F}" srcOrd="1" destOrd="0" parTransId="{6A8E49C3-9C30-4156-81B2-758A5E745E37}" sibTransId="{DB300E80-7377-4E61-8FA2-AAF065A8ED31}"/>
    <dgm:cxn modelId="{D42709F3-8997-4A53-9401-F784B552BE92}" type="presOf" srcId="{9441C8B2-1B19-4E02-BA07-CAEEE2F26A3F}" destId="{E0F10CC8-0A6A-434D-8957-BB454D2017A0}" srcOrd="0" destOrd="0" presId="urn:microsoft.com/office/officeart/2009/3/layout/HorizontalOrganizationChart"/>
    <dgm:cxn modelId="{52A277A6-AA9A-4C82-8AFD-2B61664AD0A1}" type="presOf" srcId="{1525EE75-C1C3-4A4F-A85A-D73700BAFF65}" destId="{8F37A45C-6A5C-40A4-915F-DFF6F05566A6}" srcOrd="0" destOrd="0" presId="urn:microsoft.com/office/officeart/2009/3/layout/HorizontalOrganizationChart"/>
    <dgm:cxn modelId="{DB2A655E-E4A8-4E53-9542-E31EB45FAD2C}" srcId="{EEDA36AE-F856-4E1E-A7A4-0D066FE5975F}" destId="{D9FABB40-D43C-4BA5-A361-8A4E4CAC4096}" srcOrd="1" destOrd="0" parTransId="{5BF1C3B4-3DAC-4584-9C27-58377420334F}" sibTransId="{8C650762-7075-425F-8752-AB503CB609AE}"/>
    <dgm:cxn modelId="{DB8D5FAD-5D2A-4E46-AAC8-7FDF90013FAF}" type="presOf" srcId="{286974E0-17D7-4573-9ABE-3E017F09202F}" destId="{F56456C3-35B4-4EA2-BDDD-67A09C99E6F6}" srcOrd="1" destOrd="0" presId="urn:microsoft.com/office/officeart/2009/3/layout/HorizontalOrganizationChart"/>
    <dgm:cxn modelId="{72A2032C-8A58-4AF3-9D55-3EB8132DD424}" srcId="{9441C8B2-1B19-4E02-BA07-CAEEE2F26A3F}" destId="{6D0D827F-05FD-4956-85F8-3ABDC490E621}" srcOrd="1" destOrd="0" parTransId="{9CAD2D68-B2D1-4387-B88E-480DF4A40BC2}" sibTransId="{5CBB6385-FA7E-4521-8604-596C66855FF2}"/>
    <dgm:cxn modelId="{C5FDBC43-9234-4E75-BA9C-1AD1EF8A4BDF}" type="presOf" srcId="{6291920D-B591-44DD-B8CD-77E78092C80A}" destId="{F5CC0864-A8A1-4DE3-BF8A-B2C1051534D8}" srcOrd="0" destOrd="0" presId="urn:microsoft.com/office/officeart/2009/3/layout/HorizontalOrganizationChart"/>
    <dgm:cxn modelId="{75D3707A-A833-460A-85B6-A1E4531B8B28}" type="presOf" srcId="{83EDEEA4-3EAE-4BCB-B446-BC0E94AEEEEA}" destId="{4505CE0B-892C-4044-997B-9D9B5EF939BB}" srcOrd="0" destOrd="0" presId="urn:microsoft.com/office/officeart/2009/3/layout/HorizontalOrganizationChart"/>
    <dgm:cxn modelId="{55039764-B307-455A-9D83-000F4C902A26}" type="presOf" srcId="{C9D90D01-2A33-46FE-B2C6-2CAB476F1782}" destId="{BD3162FC-F4C8-4283-B988-95ACD00A766C}" srcOrd="1" destOrd="0" presId="urn:microsoft.com/office/officeart/2009/3/layout/HorizontalOrganizationChart"/>
    <dgm:cxn modelId="{A7942EBE-0F57-48A1-9422-2AB128A08177}" srcId="{6D0D827F-05FD-4956-85F8-3ABDC490E621}" destId="{0F84428B-513A-4E03-88D4-5FA58B445C86}" srcOrd="1" destOrd="0" parTransId="{6291920D-B591-44DD-B8CD-77E78092C80A}" sibTransId="{4DE97135-BC4D-4CE8-8935-C51D9BF3F754}"/>
    <dgm:cxn modelId="{86AE8FAE-2165-48A5-A0B0-D6FF780F07CA}" type="presOf" srcId="{BBC680DA-4B08-4EB3-A176-B4E19ACE6C9E}" destId="{E9948830-4A6D-41DB-B8CD-9FAE8B1D6B7E}" srcOrd="1" destOrd="0" presId="urn:microsoft.com/office/officeart/2009/3/layout/HorizontalOrganizationChart"/>
    <dgm:cxn modelId="{403C37C7-151F-489D-9D5B-BD9F35DCFCB9}" type="presOf" srcId="{49611837-F9B4-4226-A9EF-1999AC739CE1}" destId="{F2EBC95C-A40B-4DEC-BA9B-C90F9DF8E0C7}" srcOrd="0" destOrd="0" presId="urn:microsoft.com/office/officeart/2009/3/layout/HorizontalOrganizationChart"/>
    <dgm:cxn modelId="{0ECC7F42-6C56-485F-89E3-FCA6014CCE03}" type="presOf" srcId="{60DFEE44-E0E1-404A-9906-3B24C80944F8}" destId="{D557271B-9AD2-4F0F-A73A-D219421EDDDE}" srcOrd="1" destOrd="0" presId="urn:microsoft.com/office/officeart/2009/3/layout/HorizontalOrganizationChart"/>
    <dgm:cxn modelId="{4FFFF6C1-C49A-411B-AA60-4626F0CAFD01}" type="presOf" srcId="{9F70B44F-2196-4EC2-90AB-DE8C2C7FA12B}" destId="{189E540B-0727-40D0-8394-8AAB41F3AAB8}" srcOrd="1" destOrd="0" presId="urn:microsoft.com/office/officeart/2009/3/layout/HorizontalOrganizationChart"/>
    <dgm:cxn modelId="{A7110719-8752-4135-A2A0-30BECEFAEBB1}" type="presOf" srcId="{D9FABB40-D43C-4BA5-A361-8A4E4CAC4096}" destId="{30135C78-B371-4BDD-AEE6-43FF95CB855B}" srcOrd="1" destOrd="0" presId="urn:microsoft.com/office/officeart/2009/3/layout/HorizontalOrganizationChart"/>
    <dgm:cxn modelId="{34617F28-779F-49EF-9B99-2411F99A5681}" type="presOf" srcId="{67159AED-9CA9-4FA0-86BB-C31CD1D97827}" destId="{F10D8710-3417-458F-885B-BFDAE109AB7D}" srcOrd="0" destOrd="0" presId="urn:microsoft.com/office/officeart/2009/3/layout/HorizontalOrganizationChart"/>
    <dgm:cxn modelId="{73DB3383-B688-4C12-B298-2B11053F5690}" type="presOf" srcId="{286974E0-17D7-4573-9ABE-3E017F09202F}" destId="{15E21B62-B89C-4B4B-A9BA-DC314923D028}" srcOrd="0" destOrd="0" presId="urn:microsoft.com/office/officeart/2009/3/layout/HorizontalOrganizationChart"/>
    <dgm:cxn modelId="{9DE33837-8107-4DD8-AAC9-13449BB9E969}" type="presOf" srcId="{F1D941A2-268B-4EB7-AE3D-F9E99DDF75FF}" destId="{FE95A25D-20F3-4E66-8ECF-28328096021A}" srcOrd="1" destOrd="0" presId="urn:microsoft.com/office/officeart/2009/3/layout/HorizontalOrganizationChart"/>
    <dgm:cxn modelId="{9BA6B94C-6B7C-45F0-A180-A579D2C4A515}" type="presOf" srcId="{C9D90D01-2A33-46FE-B2C6-2CAB476F1782}" destId="{B79FB19C-B1C5-4C6F-BD47-E13110EA34E0}" srcOrd="0" destOrd="0" presId="urn:microsoft.com/office/officeart/2009/3/layout/HorizontalOrganizationChart"/>
    <dgm:cxn modelId="{07915CD9-39CB-4AEF-8AF8-42E40F71C15D}" type="presOf" srcId="{EBA76E63-5E2B-4FB9-ADB7-FC68B83E543C}" destId="{BFD50364-45C6-44DD-BBBD-66405B911428}" srcOrd="0" destOrd="0" presId="urn:microsoft.com/office/officeart/2009/3/layout/HorizontalOrganizationChart"/>
    <dgm:cxn modelId="{E562E8E3-6B3D-4FE9-B19D-183F700A90CC}" type="presOf" srcId="{0F84428B-513A-4E03-88D4-5FA58B445C86}" destId="{717FDEF6-ACFE-4314-BFB4-413CBB8E50F7}" srcOrd="1" destOrd="0" presId="urn:microsoft.com/office/officeart/2009/3/layout/HorizontalOrganizationChart"/>
    <dgm:cxn modelId="{F9EE41CC-C1E3-4A52-84B4-A4793A604B80}" type="presOf" srcId="{6D0D827F-05FD-4956-85F8-3ABDC490E621}" destId="{89404A4E-236B-475A-8E67-E929DD2930D3}" srcOrd="1" destOrd="0" presId="urn:microsoft.com/office/officeart/2009/3/layout/HorizontalOrganizationChart"/>
    <dgm:cxn modelId="{483A1AC4-0CE8-4A82-BAA8-A8F57A6E15D5}" type="presOf" srcId="{016C2D69-DC0F-464A-8BEC-E600C243E36F}" destId="{D357AD68-A119-43AD-A06D-AA1F19369EBE}" srcOrd="0" destOrd="0" presId="urn:microsoft.com/office/officeart/2009/3/layout/HorizontalOrganizationChart"/>
    <dgm:cxn modelId="{211F3CC1-12CB-4D84-8D5C-E0024A0E0991}" type="presOf" srcId="{C974D659-ED4E-49E1-8AFF-F2A782A3DE63}" destId="{0177C4D1-D67D-481C-BCB2-7C700B2DAD7B}" srcOrd="1" destOrd="0" presId="urn:microsoft.com/office/officeart/2009/3/layout/HorizontalOrganizationChart"/>
    <dgm:cxn modelId="{43AB24A3-07B9-4DC3-B846-694C4D761410}" type="presOf" srcId="{C974D659-ED4E-49E1-8AFF-F2A782A3DE63}" destId="{FA2C1EB7-88AA-46B4-AD08-E3FFD960704E}" srcOrd="0" destOrd="0" presId="urn:microsoft.com/office/officeart/2009/3/layout/HorizontalOrganizationChart"/>
    <dgm:cxn modelId="{204A1257-C7A5-47D1-88B9-AA6E14FCBAA9}" type="presOf" srcId="{BBC680DA-4B08-4EB3-A176-B4E19ACE6C9E}" destId="{CAF9EDC4-36C3-41FD-A08B-871950839F35}" srcOrd="0" destOrd="0" presId="urn:microsoft.com/office/officeart/2009/3/layout/HorizontalOrganizationChart"/>
    <dgm:cxn modelId="{04298345-84F9-4C7C-8A16-F3F11936FF68}" type="presOf" srcId="{6A8E49C3-9C30-4156-81B2-758A5E745E37}" destId="{CA2E36E4-EDF8-406A-894A-101AFFD2FDCA}" srcOrd="0" destOrd="0" presId="urn:microsoft.com/office/officeart/2009/3/layout/HorizontalOrganizationChart"/>
    <dgm:cxn modelId="{6E72CC41-617C-4611-ACF9-20D373DE6972}" type="presOf" srcId="{49611837-F9B4-4226-A9EF-1999AC739CE1}" destId="{7D89E1D8-2FAD-4A64-8866-3B91D9C86D55}" srcOrd="1" destOrd="0" presId="urn:microsoft.com/office/officeart/2009/3/layout/HorizontalOrganizationChart"/>
    <dgm:cxn modelId="{BF141C98-4C07-4185-9CE5-778652B19C26}" type="presOf" srcId="{5BF1C3B4-3DAC-4584-9C27-58377420334F}" destId="{E1105A60-593E-4C8C-981C-A3F1C68A5E53}" srcOrd="0" destOrd="0" presId="urn:microsoft.com/office/officeart/2009/3/layout/HorizontalOrganizationChart"/>
    <dgm:cxn modelId="{252356A4-2142-4383-8862-50DC2C8E19CB}" srcId="{7886B657-1317-456E-A962-3FA504AB6116}" destId="{AAD59CAA-96E9-4EAD-8549-AD6CDB68243F}" srcOrd="1" destOrd="0" parTransId="{016C2D69-DC0F-464A-8BEC-E600C243E36F}" sibTransId="{06206D24-5956-4DC4-8C09-D7F7185AF9E0}"/>
    <dgm:cxn modelId="{5246BBEE-0E6D-4FFB-BA99-19A54D2BEC13}" type="presOf" srcId="{B99C48CB-A036-490A-8776-E4021F8ABE56}" destId="{500C5073-EF68-4FBD-854A-35CCA058B0C2}" srcOrd="1" destOrd="0" presId="urn:microsoft.com/office/officeart/2009/3/layout/HorizontalOrganizationChart"/>
    <dgm:cxn modelId="{9DD49635-A7D1-4F99-87C9-F18EC7C06D96}" type="presOf" srcId="{83EDEEA4-3EAE-4BCB-B446-BC0E94AEEEEA}" destId="{B145B2A2-CA96-4062-B194-5C4D7C41FB0F}" srcOrd="1" destOrd="0" presId="urn:microsoft.com/office/officeart/2009/3/layout/HorizontalOrganizationChart"/>
    <dgm:cxn modelId="{2850CFDA-D741-4D83-8C3F-9982EB1FEA20}" type="presOf" srcId="{6D0D827F-05FD-4956-85F8-3ABDC490E621}" destId="{65081148-90BF-493E-BB48-7D225993537C}" srcOrd="0" destOrd="0" presId="urn:microsoft.com/office/officeart/2009/3/layout/HorizontalOrganizationChart"/>
    <dgm:cxn modelId="{CC73E2EC-00B6-4C22-9051-35AC102AC60A}" type="presOf" srcId="{9F70B44F-2196-4EC2-90AB-DE8C2C7FA12B}" destId="{ADC8597C-60F3-42CE-88BA-A9A6483DFA3C}" srcOrd="0" destOrd="0" presId="urn:microsoft.com/office/officeart/2009/3/layout/HorizontalOrganizationChart"/>
    <dgm:cxn modelId="{971F3C45-A36A-4154-A910-675E4637C0EF}" srcId="{6D0D827F-05FD-4956-85F8-3ABDC490E621}" destId="{49611837-F9B4-4226-A9EF-1999AC739CE1}" srcOrd="0" destOrd="0" parTransId="{A30E2A00-C378-479D-BC00-60AC3D6F9352}" sibTransId="{C4AEF754-B437-400C-B584-8ED85CE52D04}"/>
    <dgm:cxn modelId="{CA7225D4-18BB-46F7-8E8B-6F022B1681C3}" type="presOf" srcId="{7886B657-1317-456E-A962-3FA504AB6116}" destId="{141A4CBC-2F79-4AF6-8B50-6CB5164F00FE}" srcOrd="1" destOrd="0" presId="urn:microsoft.com/office/officeart/2009/3/layout/HorizontalOrganizationChart"/>
    <dgm:cxn modelId="{4E1DDB3B-7B11-4C16-B507-76F4098F7FE8}" type="presOf" srcId="{AAD59CAA-96E9-4EAD-8549-AD6CDB68243F}" destId="{46D57953-3F8F-4002-8153-3E63EEFEECA1}" srcOrd="1" destOrd="0" presId="urn:microsoft.com/office/officeart/2009/3/layout/HorizontalOrganizationChart"/>
    <dgm:cxn modelId="{BDBC43BC-10A3-4C5F-AB6D-DD39A5384F3F}" type="presOf" srcId="{344F5E31-23A1-483C-B33C-24F8222696FE}" destId="{5EA446C4-5932-4EC7-A54E-4F2657DB321D}" srcOrd="0" destOrd="0" presId="urn:microsoft.com/office/officeart/2009/3/layout/HorizontalOrganizationChart"/>
    <dgm:cxn modelId="{AB4AD8C2-D970-44F3-BACA-4F05D80F0580}" type="presOf" srcId="{60DFEE44-E0E1-404A-9906-3B24C80944F8}" destId="{7C7AE288-DBA4-4070-8432-85EE46B204C4}" srcOrd="0" destOrd="0" presId="urn:microsoft.com/office/officeart/2009/3/layout/HorizontalOrganizationChart"/>
    <dgm:cxn modelId="{5AEE6623-D1E5-438E-AB63-C8817B1CDA16}" srcId="{49611837-F9B4-4226-A9EF-1999AC739CE1}" destId="{7886B657-1317-456E-A962-3FA504AB6116}" srcOrd="1" destOrd="0" parTransId="{67159AED-9CA9-4FA0-86BB-C31CD1D97827}" sibTransId="{895786D5-4338-4990-A843-95D9C11E5FE7}"/>
    <dgm:cxn modelId="{47DC6ABC-7BE7-40B0-95AF-525B8002EE0C}" srcId="{83EDEEA4-3EAE-4BCB-B446-BC0E94AEEEEA}" destId="{60DFEE44-E0E1-404A-9906-3B24C80944F8}" srcOrd="1" destOrd="0" parTransId="{EBA76E63-5E2B-4FB9-ADB7-FC68B83E543C}" sibTransId="{EE7D3A37-B1CA-4D3F-A99A-B6AC2E8F8BE4}"/>
    <dgm:cxn modelId="{42A5A4F2-E792-41D8-A77E-0255B67EACC2}" type="presOf" srcId="{83957459-478E-417D-89DA-D5B56CA47BE5}" destId="{676A786C-11E5-491E-93C1-8C91E026218D}" srcOrd="0" destOrd="0" presId="urn:microsoft.com/office/officeart/2009/3/layout/HorizontalOrganizationChart"/>
    <dgm:cxn modelId="{9DBD5CA8-0BC7-4655-957B-ADD4A73C4A95}" srcId="{9441C8B2-1B19-4E02-BA07-CAEEE2F26A3F}" destId="{F1D941A2-268B-4EB7-AE3D-F9E99DDF75FF}" srcOrd="0" destOrd="0" parTransId="{C4E56D88-6D3F-4B9D-B3A4-C4349DC44C63}" sibTransId="{1343BDB8-26B4-4418-88FD-8B1B2F6028C3}"/>
    <dgm:cxn modelId="{71B939EE-00EC-4B2E-BF8F-FA5386C8B288}" srcId="{7886B657-1317-456E-A962-3FA504AB6116}" destId="{B99C48CB-A036-490A-8776-E4021F8ABE56}" srcOrd="0" destOrd="0" parTransId="{344F5E31-23A1-483C-B33C-24F8222696FE}" sibTransId="{FA57E4CA-6DA4-48E8-811A-43AAC5F1A504}"/>
    <dgm:cxn modelId="{64AD18FB-5A04-40A1-89F8-C3F0FAF94251}" type="presOf" srcId="{EEDA36AE-F856-4E1E-A7A4-0D066FE5975F}" destId="{A92AF3AF-9FA7-4C6C-930C-78B8DFF6C8ED}" srcOrd="0" destOrd="0" presId="urn:microsoft.com/office/officeart/2009/3/layout/HorizontalOrganizationChart"/>
    <dgm:cxn modelId="{08237F06-EA70-4A2B-A211-C1F33241BBD9}" type="presOf" srcId="{AAD59CAA-96E9-4EAD-8549-AD6CDB68243F}" destId="{B05885D1-2376-4437-9CAB-5BB178317EB2}" srcOrd="0" destOrd="0" presId="urn:microsoft.com/office/officeart/2009/3/layout/HorizontalOrganizationChart"/>
    <dgm:cxn modelId="{E37E5EFC-574D-4EF6-9B83-25784989B0EB}" type="presOf" srcId="{85FA0D1F-6F55-4796-8418-5D661277E639}" destId="{D18BA3F1-74AB-4E67-9EF7-17CC2C1C350D}" srcOrd="0" destOrd="0" presId="urn:microsoft.com/office/officeart/2009/3/layout/HorizontalOrganizationChart"/>
    <dgm:cxn modelId="{1C2D8EAD-474F-44A2-9628-7BB438A996DB}" srcId="{0F84428B-513A-4E03-88D4-5FA58B445C86}" destId="{C9D90D01-2A33-46FE-B2C6-2CAB476F1782}" srcOrd="0" destOrd="0" parTransId="{AB611360-9651-4310-AB66-A984C6EE1B74}" sibTransId="{F7548EEE-B09C-421A-BD0A-5A25229A511D}"/>
    <dgm:cxn modelId="{DD9BE2C5-58EB-444F-B8C0-88B1E68B5E1D}" type="presOf" srcId="{EEDA36AE-F856-4E1E-A7A4-0D066FE5975F}" destId="{9214E260-1070-4D8D-AA3F-30DC24D21EEB}" srcOrd="1" destOrd="0" presId="urn:microsoft.com/office/officeart/2009/3/layout/HorizontalOrganizationChart"/>
    <dgm:cxn modelId="{0BEB8023-1028-4D6A-AECF-54B18F9F6FD7}" type="presOf" srcId="{0F84428B-513A-4E03-88D4-5FA58B445C86}" destId="{2302F114-E130-45C8-8230-3320C5F7BA0D}" srcOrd="0" destOrd="0" presId="urn:microsoft.com/office/officeart/2009/3/layout/HorizontalOrganizationChart"/>
    <dgm:cxn modelId="{0A975478-3376-45BD-BD19-09C35D7DA4E3}" srcId="{49611837-F9B4-4226-A9EF-1999AC739CE1}" destId="{83EDEEA4-3EAE-4BCB-B446-BC0E94AEEEEA}" srcOrd="0" destOrd="0" parTransId="{1525EE75-C1C3-4A4F-A85A-D73700BAFF65}" sibTransId="{940E46B6-476D-43A0-BEF0-500E0BA1C241}"/>
    <dgm:cxn modelId="{51429E1B-9FA1-4902-BD3E-C341BC1BD82E}" srcId="{C9D90D01-2A33-46FE-B2C6-2CAB476F1782}" destId="{BBC680DA-4B08-4EB3-A176-B4E19ACE6C9E}" srcOrd="0" destOrd="0" parTransId="{85FA0D1F-6F55-4796-8418-5D661277E639}" sibTransId="{6EB56BED-C79F-4E0A-A263-C48D7CFAE12E}"/>
    <dgm:cxn modelId="{2A8F313D-4731-4056-8F58-B7278F93B7E8}" type="presOf" srcId="{44F296E7-2C6E-4B61-926B-9CF6117F7E51}" destId="{286BCB9D-13B5-437E-8E47-985D9F8D2B95}" srcOrd="0" destOrd="0" presId="urn:microsoft.com/office/officeart/2009/3/layout/HorizontalOrganizationChart"/>
    <dgm:cxn modelId="{9963644D-13B8-46A2-AAA8-7D9AE8EFB1CF}" type="presOf" srcId="{7886B657-1317-456E-A962-3FA504AB6116}" destId="{0B7CED67-6148-478B-9306-880B7D6EF087}" srcOrd="0" destOrd="0" presId="urn:microsoft.com/office/officeart/2009/3/layout/HorizontalOrganizationChart"/>
    <dgm:cxn modelId="{EC7A3010-42AA-4107-A36E-7FFF5D08E7DC}" srcId="{C9D90D01-2A33-46FE-B2C6-2CAB476F1782}" destId="{C974D659-ED4E-49E1-8AFF-F2A782A3DE63}" srcOrd="1" destOrd="0" parTransId="{44F296E7-2C6E-4B61-926B-9CF6117F7E51}" sibTransId="{31B1A6C3-8459-43C7-B676-5B3BDC3E9908}"/>
    <dgm:cxn modelId="{8DF8CAEC-E62B-4A9E-9494-277B79E4DD05}" type="presOf" srcId="{E8EDB380-4256-4C46-90E5-5AC4A82BBDD5}" destId="{E46A12D8-8BE5-4199-BE3D-D9559AF6B2C9}" srcOrd="0" destOrd="0" presId="urn:microsoft.com/office/officeart/2009/3/layout/HorizontalOrganizationChart"/>
    <dgm:cxn modelId="{E9AAF607-64FF-4A69-935F-84C356F9DD05}" srcId="{EEDA36AE-F856-4E1E-A7A4-0D066FE5975F}" destId="{9F70B44F-2196-4EC2-90AB-DE8C2C7FA12B}" srcOrd="0" destOrd="0" parTransId="{E8EDB380-4256-4C46-90E5-5AC4A82BBDD5}" sibTransId="{E1A7E5F0-FE75-4EF2-BDBA-6D9B29940F00}"/>
    <dgm:cxn modelId="{BE30ED74-CB34-4198-BE50-B49A7FEB2DF7}" type="presOf" srcId="{B99C48CB-A036-490A-8776-E4021F8ABE56}" destId="{01698D6A-5FE6-4ACB-B33E-5CC138CAAAF5}" srcOrd="0" destOrd="0" presId="urn:microsoft.com/office/officeart/2009/3/layout/HorizontalOrganizationChart"/>
    <dgm:cxn modelId="{BD14195F-02D1-4AFC-86A9-166A5CF928A9}" type="presOf" srcId="{AB611360-9651-4310-AB66-A984C6EE1B74}" destId="{CB5FEF22-993B-4321-BC4F-6512C7C0B49E}" srcOrd="0" destOrd="0" presId="urn:microsoft.com/office/officeart/2009/3/layout/HorizontalOrganizationChart"/>
    <dgm:cxn modelId="{732A74F2-1C84-4A0B-B88B-9DF686CACF0F}" type="presParOf" srcId="{E0F10CC8-0A6A-434D-8957-BB454D2017A0}" destId="{D0E32956-99D6-4398-AAE9-54B6E5B19CF6}" srcOrd="0" destOrd="0" presId="urn:microsoft.com/office/officeart/2009/3/layout/HorizontalOrganizationChart"/>
    <dgm:cxn modelId="{2418A844-B34F-453C-952E-2757D364A2E4}" type="presParOf" srcId="{D0E32956-99D6-4398-AAE9-54B6E5B19CF6}" destId="{C7D48C2B-AC9D-4945-880B-D3ACD4DE01C1}" srcOrd="0" destOrd="0" presId="urn:microsoft.com/office/officeart/2009/3/layout/HorizontalOrganizationChart"/>
    <dgm:cxn modelId="{2B24A4A2-4462-4D67-9BEE-40A5A138CF37}" type="presParOf" srcId="{C7D48C2B-AC9D-4945-880B-D3ACD4DE01C1}" destId="{0C0DE44A-8683-44ED-86D8-1A6319E5ACEE}" srcOrd="0" destOrd="0" presId="urn:microsoft.com/office/officeart/2009/3/layout/HorizontalOrganizationChart"/>
    <dgm:cxn modelId="{5E1DA2F5-DF7A-4966-8C24-458DA808DC1B}" type="presParOf" srcId="{C7D48C2B-AC9D-4945-880B-D3ACD4DE01C1}" destId="{FE95A25D-20F3-4E66-8ECF-28328096021A}" srcOrd="1" destOrd="0" presId="urn:microsoft.com/office/officeart/2009/3/layout/HorizontalOrganizationChart"/>
    <dgm:cxn modelId="{4AB58B76-8083-4B95-96DD-20A3E2DC379E}" type="presParOf" srcId="{D0E32956-99D6-4398-AAE9-54B6E5B19CF6}" destId="{851997AA-C789-4896-AE43-860E440DB78C}" srcOrd="1" destOrd="0" presId="urn:microsoft.com/office/officeart/2009/3/layout/HorizontalOrganizationChart"/>
    <dgm:cxn modelId="{AECF9065-EB74-4A6C-AE4F-85386ECF4FF9}" type="presParOf" srcId="{D0E32956-99D6-4398-AAE9-54B6E5B19CF6}" destId="{F07C21AB-2B1D-4070-8629-58AC4F605605}" srcOrd="2" destOrd="0" presId="urn:microsoft.com/office/officeart/2009/3/layout/HorizontalOrganizationChart"/>
    <dgm:cxn modelId="{4B639CA4-66EB-4EB3-AD93-FBF85DA5A036}" type="presParOf" srcId="{E0F10CC8-0A6A-434D-8957-BB454D2017A0}" destId="{78F78DDE-2942-4131-8C19-B85D1728431E}" srcOrd="1" destOrd="0" presId="urn:microsoft.com/office/officeart/2009/3/layout/HorizontalOrganizationChart"/>
    <dgm:cxn modelId="{A20DED05-4966-4BA1-98CC-A8202461B518}" type="presParOf" srcId="{78F78DDE-2942-4131-8C19-B85D1728431E}" destId="{28A8C344-B101-4954-8A31-E91774795F51}" srcOrd="0" destOrd="0" presId="urn:microsoft.com/office/officeart/2009/3/layout/HorizontalOrganizationChart"/>
    <dgm:cxn modelId="{A6E59F09-1225-4DF0-95F2-03DA73A5541D}" type="presParOf" srcId="{28A8C344-B101-4954-8A31-E91774795F51}" destId="{65081148-90BF-493E-BB48-7D225993537C}" srcOrd="0" destOrd="0" presId="urn:microsoft.com/office/officeart/2009/3/layout/HorizontalOrganizationChart"/>
    <dgm:cxn modelId="{DF7F8AB1-3207-4693-BB14-07A8A966B32B}" type="presParOf" srcId="{28A8C344-B101-4954-8A31-E91774795F51}" destId="{89404A4E-236B-475A-8E67-E929DD2930D3}" srcOrd="1" destOrd="0" presId="urn:microsoft.com/office/officeart/2009/3/layout/HorizontalOrganizationChart"/>
    <dgm:cxn modelId="{B5D858CC-E1B1-464D-9CF4-820680EE0882}" type="presParOf" srcId="{78F78DDE-2942-4131-8C19-B85D1728431E}" destId="{D1F0710D-B706-4129-9303-8BFDC9B6829D}" srcOrd="1" destOrd="0" presId="urn:microsoft.com/office/officeart/2009/3/layout/HorizontalOrganizationChart"/>
    <dgm:cxn modelId="{528A2342-D8D8-40B2-B122-286491B32F35}" type="presParOf" srcId="{D1F0710D-B706-4129-9303-8BFDC9B6829D}" destId="{3A59DAC0-60EF-4B65-8295-5F6BFE58231D}" srcOrd="0" destOrd="0" presId="urn:microsoft.com/office/officeart/2009/3/layout/HorizontalOrganizationChart"/>
    <dgm:cxn modelId="{27DEF7F7-0E1A-419B-AE6D-36030BE29A18}" type="presParOf" srcId="{D1F0710D-B706-4129-9303-8BFDC9B6829D}" destId="{E81F669A-2CA9-4EFD-8AB1-3E70D86B684A}" srcOrd="1" destOrd="0" presId="urn:microsoft.com/office/officeart/2009/3/layout/HorizontalOrganizationChart"/>
    <dgm:cxn modelId="{6418AC56-0CEC-4880-A964-F7C1A10BA214}" type="presParOf" srcId="{E81F669A-2CA9-4EFD-8AB1-3E70D86B684A}" destId="{1B1F8294-77D2-4AF6-BF2F-C44C901B3C94}" srcOrd="0" destOrd="0" presId="urn:microsoft.com/office/officeart/2009/3/layout/HorizontalOrganizationChart"/>
    <dgm:cxn modelId="{7705023E-5EC0-42AF-BF9F-1DB5B5AC1655}" type="presParOf" srcId="{1B1F8294-77D2-4AF6-BF2F-C44C901B3C94}" destId="{F2EBC95C-A40B-4DEC-BA9B-C90F9DF8E0C7}" srcOrd="0" destOrd="0" presId="urn:microsoft.com/office/officeart/2009/3/layout/HorizontalOrganizationChart"/>
    <dgm:cxn modelId="{19AC2D73-6D58-4AB6-B17D-9764C997468E}" type="presParOf" srcId="{1B1F8294-77D2-4AF6-BF2F-C44C901B3C94}" destId="{7D89E1D8-2FAD-4A64-8866-3B91D9C86D55}" srcOrd="1" destOrd="0" presId="urn:microsoft.com/office/officeart/2009/3/layout/HorizontalOrganizationChart"/>
    <dgm:cxn modelId="{E0EC00AE-7410-482D-8EB9-04A403F6AD10}" type="presParOf" srcId="{E81F669A-2CA9-4EFD-8AB1-3E70D86B684A}" destId="{0E6C34E4-5C7F-48DF-B14A-DCAFFF8E5E88}" srcOrd="1" destOrd="0" presId="urn:microsoft.com/office/officeart/2009/3/layout/HorizontalOrganizationChart"/>
    <dgm:cxn modelId="{703CF582-D920-43F1-91BA-CF9D389C6934}" type="presParOf" srcId="{0E6C34E4-5C7F-48DF-B14A-DCAFFF8E5E88}" destId="{8F37A45C-6A5C-40A4-915F-DFF6F05566A6}" srcOrd="0" destOrd="0" presId="urn:microsoft.com/office/officeart/2009/3/layout/HorizontalOrganizationChart"/>
    <dgm:cxn modelId="{07C85FEA-9FD7-41C2-B392-9C510E7CEBA3}" type="presParOf" srcId="{0E6C34E4-5C7F-48DF-B14A-DCAFFF8E5E88}" destId="{010BCDCB-F0AC-4717-B3A5-8C70C3239F97}" srcOrd="1" destOrd="0" presId="urn:microsoft.com/office/officeart/2009/3/layout/HorizontalOrganizationChart"/>
    <dgm:cxn modelId="{4A1D4D22-BBF2-4E43-83D8-6B40AF3456B0}" type="presParOf" srcId="{010BCDCB-F0AC-4717-B3A5-8C70C3239F97}" destId="{D8035E73-523B-487C-9764-1B8D05CDE8AA}" srcOrd="0" destOrd="0" presId="urn:microsoft.com/office/officeart/2009/3/layout/HorizontalOrganizationChart"/>
    <dgm:cxn modelId="{D6BC7651-D295-4AD9-9D18-B4F6717C0ED1}" type="presParOf" srcId="{D8035E73-523B-487C-9764-1B8D05CDE8AA}" destId="{4505CE0B-892C-4044-997B-9D9B5EF939BB}" srcOrd="0" destOrd="0" presId="urn:microsoft.com/office/officeart/2009/3/layout/HorizontalOrganizationChart"/>
    <dgm:cxn modelId="{234B0333-80E1-4FA2-812D-B8D9E16AA9BC}" type="presParOf" srcId="{D8035E73-523B-487C-9764-1B8D05CDE8AA}" destId="{B145B2A2-CA96-4062-B194-5C4D7C41FB0F}" srcOrd="1" destOrd="0" presId="urn:microsoft.com/office/officeart/2009/3/layout/HorizontalOrganizationChart"/>
    <dgm:cxn modelId="{95F0C7ED-60FC-4C70-B9F9-A02EE578D1A2}" type="presParOf" srcId="{010BCDCB-F0AC-4717-B3A5-8C70C3239F97}" destId="{004ECCB3-D503-47C3-B213-C93F85192E58}" srcOrd="1" destOrd="0" presId="urn:microsoft.com/office/officeart/2009/3/layout/HorizontalOrganizationChart"/>
    <dgm:cxn modelId="{E0474763-1EB0-4A0E-8CF1-EAE3BCE371C9}" type="presParOf" srcId="{004ECCB3-D503-47C3-B213-C93F85192E58}" destId="{676A786C-11E5-491E-93C1-8C91E026218D}" srcOrd="0" destOrd="0" presId="urn:microsoft.com/office/officeart/2009/3/layout/HorizontalOrganizationChart"/>
    <dgm:cxn modelId="{913C96C5-9CB9-4687-9933-C3BFD088898C}" type="presParOf" srcId="{004ECCB3-D503-47C3-B213-C93F85192E58}" destId="{E54BCFA4-B212-4A5E-9DC7-8FBECE5D7F67}" srcOrd="1" destOrd="0" presId="urn:microsoft.com/office/officeart/2009/3/layout/HorizontalOrganizationChart"/>
    <dgm:cxn modelId="{E9914B00-3E80-4699-853E-35AAB5323189}" type="presParOf" srcId="{E54BCFA4-B212-4A5E-9DC7-8FBECE5D7F67}" destId="{42BFD44A-862F-4EA6-9AB7-66E2356153F3}" srcOrd="0" destOrd="0" presId="urn:microsoft.com/office/officeart/2009/3/layout/HorizontalOrganizationChart"/>
    <dgm:cxn modelId="{5D8FF33B-FB45-490B-B525-73966F50977D}" type="presParOf" srcId="{42BFD44A-862F-4EA6-9AB7-66E2356153F3}" destId="{15E21B62-B89C-4B4B-A9BA-DC314923D028}" srcOrd="0" destOrd="0" presId="urn:microsoft.com/office/officeart/2009/3/layout/HorizontalOrganizationChart"/>
    <dgm:cxn modelId="{E518BF72-8C3C-4E0A-A6CD-3042CB6110DF}" type="presParOf" srcId="{42BFD44A-862F-4EA6-9AB7-66E2356153F3}" destId="{F56456C3-35B4-4EA2-BDDD-67A09C99E6F6}" srcOrd="1" destOrd="0" presId="urn:microsoft.com/office/officeart/2009/3/layout/HorizontalOrganizationChart"/>
    <dgm:cxn modelId="{86949CD4-C4CF-4937-8722-FDCC48F6CE75}" type="presParOf" srcId="{E54BCFA4-B212-4A5E-9DC7-8FBECE5D7F67}" destId="{23DB1E28-4A7A-4DA1-8230-F43DF82680B5}" srcOrd="1" destOrd="0" presId="urn:microsoft.com/office/officeart/2009/3/layout/HorizontalOrganizationChart"/>
    <dgm:cxn modelId="{190D70D2-AF26-4FAC-AF7A-7374F9244FE6}" type="presParOf" srcId="{E54BCFA4-B212-4A5E-9DC7-8FBECE5D7F67}" destId="{01BEAF4A-100A-47F0-ABDF-D9A34D938F15}" srcOrd="2" destOrd="0" presId="urn:microsoft.com/office/officeart/2009/3/layout/HorizontalOrganizationChart"/>
    <dgm:cxn modelId="{7F8B1750-C071-4A99-A7CE-BA22EC60DEAC}" type="presParOf" srcId="{004ECCB3-D503-47C3-B213-C93F85192E58}" destId="{BFD50364-45C6-44DD-BBBD-66405B911428}" srcOrd="2" destOrd="0" presId="urn:microsoft.com/office/officeart/2009/3/layout/HorizontalOrganizationChart"/>
    <dgm:cxn modelId="{06A53E8A-C03F-4E6D-9FA8-3632AA888075}" type="presParOf" srcId="{004ECCB3-D503-47C3-B213-C93F85192E58}" destId="{990C0557-2FCB-4114-8D8C-E6B301C842EC}" srcOrd="3" destOrd="0" presId="urn:microsoft.com/office/officeart/2009/3/layout/HorizontalOrganizationChart"/>
    <dgm:cxn modelId="{A62C22F8-CED9-4A8A-87FB-E3AE3B84F92B}" type="presParOf" srcId="{990C0557-2FCB-4114-8D8C-E6B301C842EC}" destId="{32C85E30-3C3D-422A-8EEE-ACD9050725E7}" srcOrd="0" destOrd="0" presId="urn:microsoft.com/office/officeart/2009/3/layout/HorizontalOrganizationChart"/>
    <dgm:cxn modelId="{6B74D639-DED9-4FE1-A65E-EE5559672AE4}" type="presParOf" srcId="{32C85E30-3C3D-422A-8EEE-ACD9050725E7}" destId="{7C7AE288-DBA4-4070-8432-85EE46B204C4}" srcOrd="0" destOrd="0" presId="urn:microsoft.com/office/officeart/2009/3/layout/HorizontalOrganizationChart"/>
    <dgm:cxn modelId="{4285A12C-B725-444E-9E9E-F3FB214B7246}" type="presParOf" srcId="{32C85E30-3C3D-422A-8EEE-ACD9050725E7}" destId="{D557271B-9AD2-4F0F-A73A-D219421EDDDE}" srcOrd="1" destOrd="0" presId="urn:microsoft.com/office/officeart/2009/3/layout/HorizontalOrganizationChart"/>
    <dgm:cxn modelId="{E6B8478F-065C-47AF-A4AA-CEC0BCEAF0A5}" type="presParOf" srcId="{990C0557-2FCB-4114-8D8C-E6B301C842EC}" destId="{781B76B1-3E11-4643-97E9-96FBD43966E6}" srcOrd="1" destOrd="0" presId="urn:microsoft.com/office/officeart/2009/3/layout/HorizontalOrganizationChart"/>
    <dgm:cxn modelId="{46A85A9C-D532-40A0-B955-CBF09485D742}" type="presParOf" srcId="{990C0557-2FCB-4114-8D8C-E6B301C842EC}" destId="{996089C4-B295-4AB6-BAA6-92CDD9515148}" srcOrd="2" destOrd="0" presId="urn:microsoft.com/office/officeart/2009/3/layout/HorizontalOrganizationChart"/>
    <dgm:cxn modelId="{1BDB2018-3D77-481B-B07A-E17FC92376DB}" type="presParOf" srcId="{010BCDCB-F0AC-4717-B3A5-8C70C3239F97}" destId="{B639C660-1AF0-4652-99E5-1A37DCA835A9}" srcOrd="2" destOrd="0" presId="urn:microsoft.com/office/officeart/2009/3/layout/HorizontalOrganizationChart"/>
    <dgm:cxn modelId="{B6468166-6D8D-40EB-95C2-7598524D65AD}" type="presParOf" srcId="{0E6C34E4-5C7F-48DF-B14A-DCAFFF8E5E88}" destId="{F10D8710-3417-458F-885B-BFDAE109AB7D}" srcOrd="2" destOrd="0" presId="urn:microsoft.com/office/officeart/2009/3/layout/HorizontalOrganizationChart"/>
    <dgm:cxn modelId="{4F19809A-A483-45D8-AA86-448FCAC684ED}" type="presParOf" srcId="{0E6C34E4-5C7F-48DF-B14A-DCAFFF8E5E88}" destId="{620C8623-2F34-4E01-A31D-48A570F9CDA5}" srcOrd="3" destOrd="0" presId="urn:microsoft.com/office/officeart/2009/3/layout/HorizontalOrganizationChart"/>
    <dgm:cxn modelId="{99C88962-45F9-465D-B6FC-5A2408D9C199}" type="presParOf" srcId="{620C8623-2F34-4E01-A31D-48A570F9CDA5}" destId="{88C709DD-1563-4DF6-AC55-52C03C99E457}" srcOrd="0" destOrd="0" presId="urn:microsoft.com/office/officeart/2009/3/layout/HorizontalOrganizationChart"/>
    <dgm:cxn modelId="{0539E414-27ED-4219-9934-A8FC11E15B55}" type="presParOf" srcId="{88C709DD-1563-4DF6-AC55-52C03C99E457}" destId="{0B7CED67-6148-478B-9306-880B7D6EF087}" srcOrd="0" destOrd="0" presId="urn:microsoft.com/office/officeart/2009/3/layout/HorizontalOrganizationChart"/>
    <dgm:cxn modelId="{FABBDD43-5630-4EEB-B3D5-BE6D1F528FEE}" type="presParOf" srcId="{88C709DD-1563-4DF6-AC55-52C03C99E457}" destId="{141A4CBC-2F79-4AF6-8B50-6CB5164F00FE}" srcOrd="1" destOrd="0" presId="urn:microsoft.com/office/officeart/2009/3/layout/HorizontalOrganizationChart"/>
    <dgm:cxn modelId="{417C9243-B5AB-475F-9D35-6A1B2CABDE3C}" type="presParOf" srcId="{620C8623-2F34-4E01-A31D-48A570F9CDA5}" destId="{9C3B546A-6709-412F-B045-81C16BAA91E7}" srcOrd="1" destOrd="0" presId="urn:microsoft.com/office/officeart/2009/3/layout/HorizontalOrganizationChart"/>
    <dgm:cxn modelId="{18119D9B-4910-4452-825D-12E469D2C789}" type="presParOf" srcId="{9C3B546A-6709-412F-B045-81C16BAA91E7}" destId="{5EA446C4-5932-4EC7-A54E-4F2657DB321D}" srcOrd="0" destOrd="0" presId="urn:microsoft.com/office/officeart/2009/3/layout/HorizontalOrganizationChart"/>
    <dgm:cxn modelId="{2D27326C-6D64-4547-8473-F97DEC06203C}" type="presParOf" srcId="{9C3B546A-6709-412F-B045-81C16BAA91E7}" destId="{116125D8-78A7-4E47-ABE5-052E62AD7414}" srcOrd="1" destOrd="0" presId="urn:microsoft.com/office/officeart/2009/3/layout/HorizontalOrganizationChart"/>
    <dgm:cxn modelId="{D4C22062-D359-440D-910C-A46DBF766144}" type="presParOf" srcId="{116125D8-78A7-4E47-ABE5-052E62AD7414}" destId="{46795ED2-781B-4944-83E3-D6EF2B1D96F1}" srcOrd="0" destOrd="0" presId="urn:microsoft.com/office/officeart/2009/3/layout/HorizontalOrganizationChart"/>
    <dgm:cxn modelId="{D4A8A67A-A1A2-4036-B14C-C31C2494F014}" type="presParOf" srcId="{46795ED2-781B-4944-83E3-D6EF2B1D96F1}" destId="{01698D6A-5FE6-4ACB-B33E-5CC138CAAAF5}" srcOrd="0" destOrd="0" presId="urn:microsoft.com/office/officeart/2009/3/layout/HorizontalOrganizationChart"/>
    <dgm:cxn modelId="{4FBB4957-C077-452D-A531-D533C3D2CBC5}" type="presParOf" srcId="{46795ED2-781B-4944-83E3-D6EF2B1D96F1}" destId="{500C5073-EF68-4FBD-854A-35CCA058B0C2}" srcOrd="1" destOrd="0" presId="urn:microsoft.com/office/officeart/2009/3/layout/HorizontalOrganizationChart"/>
    <dgm:cxn modelId="{8E71A9B8-A225-428F-9159-C11E1D1403E6}" type="presParOf" srcId="{116125D8-78A7-4E47-ABE5-052E62AD7414}" destId="{162A801D-54DC-470E-A692-6FB4B8039E8B}" srcOrd="1" destOrd="0" presId="urn:microsoft.com/office/officeart/2009/3/layout/HorizontalOrganizationChart"/>
    <dgm:cxn modelId="{9FB4BCD2-2818-49B2-B5C0-7125AD45F27D}" type="presParOf" srcId="{116125D8-78A7-4E47-ABE5-052E62AD7414}" destId="{6D1C4E2C-9F15-4F02-B3A3-3AC32B64D41D}" srcOrd="2" destOrd="0" presId="urn:microsoft.com/office/officeart/2009/3/layout/HorizontalOrganizationChart"/>
    <dgm:cxn modelId="{5A9A0AD8-BF81-49AE-AC76-B794EED4A39A}" type="presParOf" srcId="{9C3B546A-6709-412F-B045-81C16BAA91E7}" destId="{D357AD68-A119-43AD-A06D-AA1F19369EBE}" srcOrd="2" destOrd="0" presId="urn:microsoft.com/office/officeart/2009/3/layout/HorizontalOrganizationChart"/>
    <dgm:cxn modelId="{A1C6DFD3-FD93-4202-8D78-F3E4A996267A}" type="presParOf" srcId="{9C3B546A-6709-412F-B045-81C16BAA91E7}" destId="{BE943C83-9DDF-42AE-89F0-8E48395C061D}" srcOrd="3" destOrd="0" presId="urn:microsoft.com/office/officeart/2009/3/layout/HorizontalOrganizationChart"/>
    <dgm:cxn modelId="{09225C4F-F20E-47FF-B643-A06FE3036311}" type="presParOf" srcId="{BE943C83-9DDF-42AE-89F0-8E48395C061D}" destId="{9507FEB2-DACC-48B7-9333-0AF632AD0579}" srcOrd="0" destOrd="0" presId="urn:microsoft.com/office/officeart/2009/3/layout/HorizontalOrganizationChart"/>
    <dgm:cxn modelId="{17BA244B-BF09-443A-BA03-D47A40C2D4DE}" type="presParOf" srcId="{9507FEB2-DACC-48B7-9333-0AF632AD0579}" destId="{B05885D1-2376-4437-9CAB-5BB178317EB2}" srcOrd="0" destOrd="0" presId="urn:microsoft.com/office/officeart/2009/3/layout/HorizontalOrganizationChart"/>
    <dgm:cxn modelId="{C5E49D80-3F5E-4387-AAB1-4229ED256C3D}" type="presParOf" srcId="{9507FEB2-DACC-48B7-9333-0AF632AD0579}" destId="{46D57953-3F8F-4002-8153-3E63EEFEECA1}" srcOrd="1" destOrd="0" presId="urn:microsoft.com/office/officeart/2009/3/layout/HorizontalOrganizationChart"/>
    <dgm:cxn modelId="{9BDD48E1-F96F-4A6B-9CC7-D6F02044D811}" type="presParOf" srcId="{BE943C83-9DDF-42AE-89F0-8E48395C061D}" destId="{43823D7C-2656-4C55-9D35-27F8858845F8}" srcOrd="1" destOrd="0" presId="urn:microsoft.com/office/officeart/2009/3/layout/HorizontalOrganizationChart"/>
    <dgm:cxn modelId="{3DD4D668-FB55-46A6-8092-D1AA7F9D4766}" type="presParOf" srcId="{BE943C83-9DDF-42AE-89F0-8E48395C061D}" destId="{7A310D04-BB79-43D4-8FA4-2D0DED8437E8}" srcOrd="2" destOrd="0" presId="urn:microsoft.com/office/officeart/2009/3/layout/HorizontalOrganizationChart"/>
    <dgm:cxn modelId="{85D0DF27-122B-49A7-8916-268DC25AC3D4}" type="presParOf" srcId="{620C8623-2F34-4E01-A31D-48A570F9CDA5}" destId="{ADF1D5EE-45CD-4770-82D5-453473E17E4D}" srcOrd="2" destOrd="0" presId="urn:microsoft.com/office/officeart/2009/3/layout/HorizontalOrganizationChart"/>
    <dgm:cxn modelId="{8FF4781A-5F27-4724-BE83-539C90DA7501}" type="presParOf" srcId="{E81F669A-2CA9-4EFD-8AB1-3E70D86B684A}" destId="{B6FF61D9-81EE-4F98-88E9-671830B17BD9}" srcOrd="2" destOrd="0" presId="urn:microsoft.com/office/officeart/2009/3/layout/HorizontalOrganizationChart"/>
    <dgm:cxn modelId="{D4D74623-9843-4205-9AF9-B10D3EB75627}" type="presParOf" srcId="{D1F0710D-B706-4129-9303-8BFDC9B6829D}" destId="{F5CC0864-A8A1-4DE3-BF8A-B2C1051534D8}" srcOrd="2" destOrd="0" presId="urn:microsoft.com/office/officeart/2009/3/layout/HorizontalOrganizationChart"/>
    <dgm:cxn modelId="{FB20346A-74E8-459D-8992-699DD8894C5A}" type="presParOf" srcId="{D1F0710D-B706-4129-9303-8BFDC9B6829D}" destId="{1C9503B5-8DA9-4A10-8822-37242DABFD66}" srcOrd="3" destOrd="0" presId="urn:microsoft.com/office/officeart/2009/3/layout/HorizontalOrganizationChart"/>
    <dgm:cxn modelId="{082EDC2A-AB2B-4815-BF22-D456CCDC4C8A}" type="presParOf" srcId="{1C9503B5-8DA9-4A10-8822-37242DABFD66}" destId="{DCF03896-8E65-404F-8D10-5BD06EFE3EA1}" srcOrd="0" destOrd="0" presId="urn:microsoft.com/office/officeart/2009/3/layout/HorizontalOrganizationChart"/>
    <dgm:cxn modelId="{1B2B93D7-E99D-469B-8AEF-FE7652881BBD}" type="presParOf" srcId="{DCF03896-8E65-404F-8D10-5BD06EFE3EA1}" destId="{2302F114-E130-45C8-8230-3320C5F7BA0D}" srcOrd="0" destOrd="0" presId="urn:microsoft.com/office/officeart/2009/3/layout/HorizontalOrganizationChart"/>
    <dgm:cxn modelId="{560633A2-4232-4D89-9A81-EBBD8E48828D}" type="presParOf" srcId="{DCF03896-8E65-404F-8D10-5BD06EFE3EA1}" destId="{717FDEF6-ACFE-4314-BFB4-413CBB8E50F7}" srcOrd="1" destOrd="0" presId="urn:microsoft.com/office/officeart/2009/3/layout/HorizontalOrganizationChart"/>
    <dgm:cxn modelId="{E743CE58-DC9D-4E35-BD61-62142438E654}" type="presParOf" srcId="{1C9503B5-8DA9-4A10-8822-37242DABFD66}" destId="{A542DEDB-81B3-4CF1-AC96-C7D5656645CC}" srcOrd="1" destOrd="0" presId="urn:microsoft.com/office/officeart/2009/3/layout/HorizontalOrganizationChart"/>
    <dgm:cxn modelId="{BB158752-2CE1-458C-8B44-A53E65A7E618}" type="presParOf" srcId="{A542DEDB-81B3-4CF1-AC96-C7D5656645CC}" destId="{CB5FEF22-993B-4321-BC4F-6512C7C0B49E}" srcOrd="0" destOrd="0" presId="urn:microsoft.com/office/officeart/2009/3/layout/HorizontalOrganizationChart"/>
    <dgm:cxn modelId="{B439A673-B9DD-45B2-8B77-50B622E7BEE1}" type="presParOf" srcId="{A542DEDB-81B3-4CF1-AC96-C7D5656645CC}" destId="{351A552C-1664-41AB-A416-F4CFC6AA8EB1}" srcOrd="1" destOrd="0" presId="urn:microsoft.com/office/officeart/2009/3/layout/HorizontalOrganizationChart"/>
    <dgm:cxn modelId="{66BB0D1A-A9FF-40EE-BB4F-556DCC0456CF}" type="presParOf" srcId="{351A552C-1664-41AB-A416-F4CFC6AA8EB1}" destId="{7961BB69-B62B-4480-A9DB-02F31796FD8B}" srcOrd="0" destOrd="0" presId="urn:microsoft.com/office/officeart/2009/3/layout/HorizontalOrganizationChart"/>
    <dgm:cxn modelId="{A19EB42E-1C5F-4742-8BB5-E7A3207C9C03}" type="presParOf" srcId="{7961BB69-B62B-4480-A9DB-02F31796FD8B}" destId="{B79FB19C-B1C5-4C6F-BD47-E13110EA34E0}" srcOrd="0" destOrd="0" presId="urn:microsoft.com/office/officeart/2009/3/layout/HorizontalOrganizationChart"/>
    <dgm:cxn modelId="{8C5EB84F-7205-466B-9D20-460B048B6E4A}" type="presParOf" srcId="{7961BB69-B62B-4480-A9DB-02F31796FD8B}" destId="{BD3162FC-F4C8-4283-B988-95ACD00A766C}" srcOrd="1" destOrd="0" presId="urn:microsoft.com/office/officeart/2009/3/layout/HorizontalOrganizationChart"/>
    <dgm:cxn modelId="{478AA264-7601-4509-AFE3-D42E86855466}" type="presParOf" srcId="{351A552C-1664-41AB-A416-F4CFC6AA8EB1}" destId="{5C0E51DB-B54A-4C6D-AA86-79B882CCEF43}" srcOrd="1" destOrd="0" presId="urn:microsoft.com/office/officeart/2009/3/layout/HorizontalOrganizationChart"/>
    <dgm:cxn modelId="{CCA5BFA8-572F-4C53-8E63-7FD18B68FBE4}" type="presParOf" srcId="{5C0E51DB-B54A-4C6D-AA86-79B882CCEF43}" destId="{D18BA3F1-74AB-4E67-9EF7-17CC2C1C350D}" srcOrd="0" destOrd="0" presId="urn:microsoft.com/office/officeart/2009/3/layout/HorizontalOrganizationChart"/>
    <dgm:cxn modelId="{39E75FF3-F9A2-4D27-B307-0418BB36AB8C}" type="presParOf" srcId="{5C0E51DB-B54A-4C6D-AA86-79B882CCEF43}" destId="{762A27AC-3656-4AF3-9323-7D5FA88843B8}" srcOrd="1" destOrd="0" presId="urn:microsoft.com/office/officeart/2009/3/layout/HorizontalOrganizationChart"/>
    <dgm:cxn modelId="{5DFEE12F-46D8-4FD3-B7CA-96A7B72628E2}" type="presParOf" srcId="{762A27AC-3656-4AF3-9323-7D5FA88843B8}" destId="{EA440F8E-A551-4651-8F21-5989B7759AAD}" srcOrd="0" destOrd="0" presId="urn:microsoft.com/office/officeart/2009/3/layout/HorizontalOrganizationChart"/>
    <dgm:cxn modelId="{B9703EDA-2947-40D8-A620-636CA194CA00}" type="presParOf" srcId="{EA440F8E-A551-4651-8F21-5989B7759AAD}" destId="{CAF9EDC4-36C3-41FD-A08B-871950839F35}" srcOrd="0" destOrd="0" presId="urn:microsoft.com/office/officeart/2009/3/layout/HorizontalOrganizationChart"/>
    <dgm:cxn modelId="{14EBD490-A70D-4037-A448-61B66769B6D9}" type="presParOf" srcId="{EA440F8E-A551-4651-8F21-5989B7759AAD}" destId="{E9948830-4A6D-41DB-B8CD-9FAE8B1D6B7E}" srcOrd="1" destOrd="0" presId="urn:microsoft.com/office/officeart/2009/3/layout/HorizontalOrganizationChart"/>
    <dgm:cxn modelId="{85C94460-96B6-4207-9596-638B8BAC2009}" type="presParOf" srcId="{762A27AC-3656-4AF3-9323-7D5FA88843B8}" destId="{844FCC3B-7E08-4453-A77C-D93AFCB42E0D}" srcOrd="1" destOrd="0" presId="urn:microsoft.com/office/officeart/2009/3/layout/HorizontalOrganizationChart"/>
    <dgm:cxn modelId="{CB5DD21D-9C44-4A17-BF23-379A7BD23C16}" type="presParOf" srcId="{762A27AC-3656-4AF3-9323-7D5FA88843B8}" destId="{7CE8630C-E8B1-45F7-84F7-B3093CDC34F3}" srcOrd="2" destOrd="0" presId="urn:microsoft.com/office/officeart/2009/3/layout/HorizontalOrganizationChart"/>
    <dgm:cxn modelId="{03AD14C5-0F2C-47A1-9021-9677F70F1200}" type="presParOf" srcId="{5C0E51DB-B54A-4C6D-AA86-79B882CCEF43}" destId="{286BCB9D-13B5-437E-8E47-985D9F8D2B95}" srcOrd="2" destOrd="0" presId="urn:microsoft.com/office/officeart/2009/3/layout/HorizontalOrganizationChart"/>
    <dgm:cxn modelId="{C8BE57EC-86C1-4624-8567-9D1A89248D48}" type="presParOf" srcId="{5C0E51DB-B54A-4C6D-AA86-79B882CCEF43}" destId="{DDDB7B52-EB26-4644-A6DF-A4717245C620}" srcOrd="3" destOrd="0" presId="urn:microsoft.com/office/officeart/2009/3/layout/HorizontalOrganizationChart"/>
    <dgm:cxn modelId="{1377B5BF-0809-4EC6-B59D-61053015DF00}" type="presParOf" srcId="{DDDB7B52-EB26-4644-A6DF-A4717245C620}" destId="{D5CCB6A2-99D1-440B-9BE3-4F37B9E16569}" srcOrd="0" destOrd="0" presId="urn:microsoft.com/office/officeart/2009/3/layout/HorizontalOrganizationChart"/>
    <dgm:cxn modelId="{869E98CC-180E-4238-A909-B75537EA42FC}" type="presParOf" srcId="{D5CCB6A2-99D1-440B-9BE3-4F37B9E16569}" destId="{FA2C1EB7-88AA-46B4-AD08-E3FFD960704E}" srcOrd="0" destOrd="0" presId="urn:microsoft.com/office/officeart/2009/3/layout/HorizontalOrganizationChart"/>
    <dgm:cxn modelId="{FA868345-BFF1-4D00-BD56-18C81AE44AB6}" type="presParOf" srcId="{D5CCB6A2-99D1-440B-9BE3-4F37B9E16569}" destId="{0177C4D1-D67D-481C-BCB2-7C700B2DAD7B}" srcOrd="1" destOrd="0" presId="urn:microsoft.com/office/officeart/2009/3/layout/HorizontalOrganizationChart"/>
    <dgm:cxn modelId="{367739BA-91E0-4292-9BBB-2E53FE59A1CA}" type="presParOf" srcId="{DDDB7B52-EB26-4644-A6DF-A4717245C620}" destId="{B46A2B34-0C63-4AFB-A7F3-06E25FB5CA2E}" srcOrd="1" destOrd="0" presId="urn:microsoft.com/office/officeart/2009/3/layout/HorizontalOrganizationChart"/>
    <dgm:cxn modelId="{CAE18457-E588-4101-9F38-FAE183E432DA}" type="presParOf" srcId="{DDDB7B52-EB26-4644-A6DF-A4717245C620}" destId="{961DDE24-8936-4856-9E85-AFAC288311CA}" srcOrd="2" destOrd="0" presId="urn:microsoft.com/office/officeart/2009/3/layout/HorizontalOrganizationChart"/>
    <dgm:cxn modelId="{1398A93F-DA8C-4DB6-8FF6-9C8D3C69A3F8}" type="presParOf" srcId="{351A552C-1664-41AB-A416-F4CFC6AA8EB1}" destId="{163C6EF3-4D2A-4160-A16B-44FAA1E0ADBB}" srcOrd="2" destOrd="0" presId="urn:microsoft.com/office/officeart/2009/3/layout/HorizontalOrganizationChart"/>
    <dgm:cxn modelId="{07DA7C3A-6EB2-4267-9172-E3DE85DD2E91}" type="presParOf" srcId="{A542DEDB-81B3-4CF1-AC96-C7D5656645CC}" destId="{CA2E36E4-EDF8-406A-894A-101AFFD2FDCA}" srcOrd="2" destOrd="0" presId="urn:microsoft.com/office/officeart/2009/3/layout/HorizontalOrganizationChart"/>
    <dgm:cxn modelId="{39E76631-4D7D-4318-9D55-8EA62015CB40}" type="presParOf" srcId="{A542DEDB-81B3-4CF1-AC96-C7D5656645CC}" destId="{9DEA4C5F-9449-4D67-A3A7-ACB1EA17905D}" srcOrd="3" destOrd="0" presId="urn:microsoft.com/office/officeart/2009/3/layout/HorizontalOrganizationChart"/>
    <dgm:cxn modelId="{93DC6BCF-E8EB-49C0-99B4-F12ADD3006D5}" type="presParOf" srcId="{9DEA4C5F-9449-4D67-A3A7-ACB1EA17905D}" destId="{7E540CD5-8249-4603-998D-86E800DA1556}" srcOrd="0" destOrd="0" presId="urn:microsoft.com/office/officeart/2009/3/layout/HorizontalOrganizationChart"/>
    <dgm:cxn modelId="{F517455D-A287-47B8-8825-CC9543E16C45}" type="presParOf" srcId="{7E540CD5-8249-4603-998D-86E800DA1556}" destId="{A92AF3AF-9FA7-4C6C-930C-78B8DFF6C8ED}" srcOrd="0" destOrd="0" presId="urn:microsoft.com/office/officeart/2009/3/layout/HorizontalOrganizationChart"/>
    <dgm:cxn modelId="{20F14C51-5D3A-4CBD-B9C2-0D441C0AD122}" type="presParOf" srcId="{7E540CD5-8249-4603-998D-86E800DA1556}" destId="{9214E260-1070-4D8D-AA3F-30DC24D21EEB}" srcOrd="1" destOrd="0" presId="urn:microsoft.com/office/officeart/2009/3/layout/HorizontalOrganizationChart"/>
    <dgm:cxn modelId="{D3018303-1BEC-41C7-9EFA-5794F9B5A75C}" type="presParOf" srcId="{9DEA4C5F-9449-4D67-A3A7-ACB1EA17905D}" destId="{C5C4DA45-9C3D-4C88-A6E0-7C3BE0B7FA03}" srcOrd="1" destOrd="0" presId="urn:microsoft.com/office/officeart/2009/3/layout/HorizontalOrganizationChart"/>
    <dgm:cxn modelId="{F0F4F129-0D53-4C1F-A30B-98CFC2467119}" type="presParOf" srcId="{C5C4DA45-9C3D-4C88-A6E0-7C3BE0B7FA03}" destId="{E46A12D8-8BE5-4199-BE3D-D9559AF6B2C9}" srcOrd="0" destOrd="0" presId="urn:microsoft.com/office/officeart/2009/3/layout/HorizontalOrganizationChart"/>
    <dgm:cxn modelId="{0A14C667-C50A-46E9-839C-F2092CEDF4FC}" type="presParOf" srcId="{C5C4DA45-9C3D-4C88-A6E0-7C3BE0B7FA03}" destId="{98E95B37-BD55-4D2A-84C3-AE06110ECE3A}" srcOrd="1" destOrd="0" presId="urn:microsoft.com/office/officeart/2009/3/layout/HorizontalOrganizationChart"/>
    <dgm:cxn modelId="{32CF08EA-635A-452A-90C9-E54CF916FE48}" type="presParOf" srcId="{98E95B37-BD55-4D2A-84C3-AE06110ECE3A}" destId="{89168A9B-7F1F-4807-92A3-FF152C5B191F}" srcOrd="0" destOrd="0" presId="urn:microsoft.com/office/officeart/2009/3/layout/HorizontalOrganizationChart"/>
    <dgm:cxn modelId="{B0B02C96-435A-4707-93D3-ABF46CCE2EDF}" type="presParOf" srcId="{89168A9B-7F1F-4807-92A3-FF152C5B191F}" destId="{ADC8597C-60F3-42CE-88BA-A9A6483DFA3C}" srcOrd="0" destOrd="0" presId="urn:microsoft.com/office/officeart/2009/3/layout/HorizontalOrganizationChart"/>
    <dgm:cxn modelId="{FC9F1A1E-C823-44AC-8F77-B372EC21A275}" type="presParOf" srcId="{89168A9B-7F1F-4807-92A3-FF152C5B191F}" destId="{189E540B-0727-40D0-8394-8AAB41F3AAB8}" srcOrd="1" destOrd="0" presId="urn:microsoft.com/office/officeart/2009/3/layout/HorizontalOrganizationChart"/>
    <dgm:cxn modelId="{B129D4A4-5BB3-4354-BD4C-633F640D436A}" type="presParOf" srcId="{98E95B37-BD55-4D2A-84C3-AE06110ECE3A}" destId="{200A55FE-DD90-4701-8668-94FBAA1AD39E}" srcOrd="1" destOrd="0" presId="urn:microsoft.com/office/officeart/2009/3/layout/HorizontalOrganizationChart"/>
    <dgm:cxn modelId="{BDD22128-BEF5-4DAE-9F90-F8F631900C27}" type="presParOf" srcId="{98E95B37-BD55-4D2A-84C3-AE06110ECE3A}" destId="{83ADD9AB-6F75-4768-A5CB-AEA686B239D1}" srcOrd="2" destOrd="0" presId="urn:microsoft.com/office/officeart/2009/3/layout/HorizontalOrganizationChart"/>
    <dgm:cxn modelId="{3F3DB4D2-EB08-4BAD-8F1B-BFD32958BF80}" type="presParOf" srcId="{C5C4DA45-9C3D-4C88-A6E0-7C3BE0B7FA03}" destId="{E1105A60-593E-4C8C-981C-A3F1C68A5E53}" srcOrd="2" destOrd="0" presId="urn:microsoft.com/office/officeart/2009/3/layout/HorizontalOrganizationChart"/>
    <dgm:cxn modelId="{B2295473-0CE4-48BA-9F1D-BA73D991FA0C}" type="presParOf" srcId="{C5C4DA45-9C3D-4C88-A6E0-7C3BE0B7FA03}" destId="{19AB360E-9530-4B38-B09F-57659B9EB576}" srcOrd="3" destOrd="0" presId="urn:microsoft.com/office/officeart/2009/3/layout/HorizontalOrganizationChart"/>
    <dgm:cxn modelId="{ABAD1735-B490-407C-895A-DE9C392979FD}" type="presParOf" srcId="{19AB360E-9530-4B38-B09F-57659B9EB576}" destId="{E17370D0-F52B-4E4E-B1C5-E4455CBA9F0B}" srcOrd="0" destOrd="0" presId="urn:microsoft.com/office/officeart/2009/3/layout/HorizontalOrganizationChart"/>
    <dgm:cxn modelId="{89BFA04F-3CB8-4290-834E-4CF9FFA12DE6}" type="presParOf" srcId="{E17370D0-F52B-4E4E-B1C5-E4455CBA9F0B}" destId="{C490EB8A-41ED-4A81-BAA1-A40C784926EE}" srcOrd="0" destOrd="0" presId="urn:microsoft.com/office/officeart/2009/3/layout/HorizontalOrganizationChart"/>
    <dgm:cxn modelId="{85AFAA4F-E305-4406-BD8E-D97340952DE8}" type="presParOf" srcId="{E17370D0-F52B-4E4E-B1C5-E4455CBA9F0B}" destId="{30135C78-B371-4BDD-AEE6-43FF95CB855B}" srcOrd="1" destOrd="0" presId="urn:microsoft.com/office/officeart/2009/3/layout/HorizontalOrganizationChart"/>
    <dgm:cxn modelId="{8E8C507C-BC3F-4115-9CDE-BA9B831BE012}" type="presParOf" srcId="{19AB360E-9530-4B38-B09F-57659B9EB576}" destId="{0BA72FF8-A5C9-4495-98CF-15DABA8705A1}" srcOrd="1" destOrd="0" presId="urn:microsoft.com/office/officeart/2009/3/layout/HorizontalOrganizationChart"/>
    <dgm:cxn modelId="{3F4D4DB6-061B-404D-95DE-78B54E14A2D6}" type="presParOf" srcId="{19AB360E-9530-4B38-B09F-57659B9EB576}" destId="{25484A8E-50B9-44D6-9542-111577149365}" srcOrd="2" destOrd="0" presId="urn:microsoft.com/office/officeart/2009/3/layout/HorizontalOrganizationChart"/>
    <dgm:cxn modelId="{8091AB90-6B04-4DAD-AE19-603D673AA687}" type="presParOf" srcId="{9DEA4C5F-9449-4D67-A3A7-ACB1EA17905D}" destId="{11BD70E2-729B-4CFD-8C0F-EDF753E6CF95}" srcOrd="2" destOrd="0" presId="urn:microsoft.com/office/officeart/2009/3/layout/HorizontalOrganizationChart"/>
    <dgm:cxn modelId="{97D88780-5606-420E-84B4-595DC830AA13}" type="presParOf" srcId="{1C9503B5-8DA9-4A10-8822-37242DABFD66}" destId="{E7D30ED1-D430-4451-A712-FD1678DB3113}" srcOrd="2" destOrd="0" presId="urn:microsoft.com/office/officeart/2009/3/layout/HorizontalOrganizationChart"/>
    <dgm:cxn modelId="{34A88A9E-93EF-410B-9B4E-64DF266B6C57}" type="presParOf" srcId="{78F78DDE-2942-4131-8C19-B85D1728431E}" destId="{07B09629-DD27-45E9-A8D9-6737B4A2B7F2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5A60-593E-4C8C-981C-A3F1C68A5E53}">
      <dsp:nvSpPr>
        <dsp:cNvPr id="0" name=""/>
        <dsp:cNvSpPr/>
      </dsp:nvSpPr>
      <dsp:spPr>
        <a:xfrm>
          <a:off x="5800423" y="5188353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366670"/>
              </a:lnTo>
              <a:lnTo>
                <a:pt x="341088" y="36667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A12D8-8BE5-4199-BE3D-D9559AF6B2C9}">
      <dsp:nvSpPr>
        <dsp:cNvPr id="0" name=""/>
        <dsp:cNvSpPr/>
      </dsp:nvSpPr>
      <dsp:spPr>
        <a:xfrm>
          <a:off x="5800423" y="4821683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366670"/>
              </a:moveTo>
              <a:lnTo>
                <a:pt x="170544" y="36667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E36E4-EDF8-406A-894A-101AFFD2FDCA}">
      <dsp:nvSpPr>
        <dsp:cNvPr id="0" name=""/>
        <dsp:cNvSpPr/>
      </dsp:nvSpPr>
      <dsp:spPr>
        <a:xfrm>
          <a:off x="3753891" y="4455013"/>
          <a:ext cx="341088" cy="733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733340"/>
              </a:lnTo>
              <a:lnTo>
                <a:pt x="341088" y="73334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BCB9D-13B5-437E-8E47-985D9F8D2B95}">
      <dsp:nvSpPr>
        <dsp:cNvPr id="0" name=""/>
        <dsp:cNvSpPr/>
      </dsp:nvSpPr>
      <dsp:spPr>
        <a:xfrm>
          <a:off x="5800423" y="3721672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366670"/>
              </a:lnTo>
              <a:lnTo>
                <a:pt x="341088" y="36667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BA3F1-74AB-4E67-9EF7-17CC2C1C350D}">
      <dsp:nvSpPr>
        <dsp:cNvPr id="0" name=""/>
        <dsp:cNvSpPr/>
      </dsp:nvSpPr>
      <dsp:spPr>
        <a:xfrm>
          <a:off x="5800423" y="3355002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366670"/>
              </a:moveTo>
              <a:lnTo>
                <a:pt x="170544" y="36667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FEF22-993B-4321-BC4F-6512C7C0B49E}">
      <dsp:nvSpPr>
        <dsp:cNvPr id="0" name=""/>
        <dsp:cNvSpPr/>
      </dsp:nvSpPr>
      <dsp:spPr>
        <a:xfrm>
          <a:off x="3753891" y="3721672"/>
          <a:ext cx="341088" cy="733340"/>
        </a:xfrm>
        <a:custGeom>
          <a:avLst/>
          <a:gdLst/>
          <a:ahLst/>
          <a:cxnLst/>
          <a:rect l="0" t="0" r="0" b="0"/>
          <a:pathLst>
            <a:path>
              <a:moveTo>
                <a:pt x="0" y="733340"/>
              </a:moveTo>
              <a:lnTo>
                <a:pt x="170544" y="73334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C0864-A8A1-4DE3-BF8A-B2C1051534D8}">
      <dsp:nvSpPr>
        <dsp:cNvPr id="0" name=""/>
        <dsp:cNvSpPr/>
      </dsp:nvSpPr>
      <dsp:spPr>
        <a:xfrm>
          <a:off x="1707359" y="3375622"/>
          <a:ext cx="341088" cy="107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1079390"/>
              </a:lnTo>
              <a:lnTo>
                <a:pt x="341088" y="107939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7AD68-A119-43AD-A06D-AA1F19369EBE}">
      <dsp:nvSpPr>
        <dsp:cNvPr id="0" name=""/>
        <dsp:cNvSpPr/>
      </dsp:nvSpPr>
      <dsp:spPr>
        <a:xfrm>
          <a:off x="5800423" y="2254991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366670"/>
              </a:lnTo>
              <a:lnTo>
                <a:pt x="341088" y="36667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446C4-5932-4EC7-A54E-4F2657DB321D}">
      <dsp:nvSpPr>
        <dsp:cNvPr id="0" name=""/>
        <dsp:cNvSpPr/>
      </dsp:nvSpPr>
      <dsp:spPr>
        <a:xfrm>
          <a:off x="5800423" y="1888321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366670"/>
              </a:moveTo>
              <a:lnTo>
                <a:pt x="170544" y="36667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D8710-3417-458F-885B-BFDAE109AB7D}">
      <dsp:nvSpPr>
        <dsp:cNvPr id="0" name=""/>
        <dsp:cNvSpPr/>
      </dsp:nvSpPr>
      <dsp:spPr>
        <a:xfrm>
          <a:off x="3753891" y="1521650"/>
          <a:ext cx="341088" cy="733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733340"/>
              </a:lnTo>
              <a:lnTo>
                <a:pt x="341088" y="73334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50364-45C6-44DD-BBBD-66405B911428}">
      <dsp:nvSpPr>
        <dsp:cNvPr id="0" name=""/>
        <dsp:cNvSpPr/>
      </dsp:nvSpPr>
      <dsp:spPr>
        <a:xfrm>
          <a:off x="5800423" y="788310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44" y="0"/>
              </a:lnTo>
              <a:lnTo>
                <a:pt x="170544" y="366670"/>
              </a:lnTo>
              <a:lnTo>
                <a:pt x="341088" y="36667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A786C-11E5-491E-93C1-8C91E026218D}">
      <dsp:nvSpPr>
        <dsp:cNvPr id="0" name=""/>
        <dsp:cNvSpPr/>
      </dsp:nvSpPr>
      <dsp:spPr>
        <a:xfrm>
          <a:off x="5800423" y="421639"/>
          <a:ext cx="341088" cy="366670"/>
        </a:xfrm>
        <a:custGeom>
          <a:avLst/>
          <a:gdLst/>
          <a:ahLst/>
          <a:cxnLst/>
          <a:rect l="0" t="0" r="0" b="0"/>
          <a:pathLst>
            <a:path>
              <a:moveTo>
                <a:pt x="0" y="366670"/>
              </a:moveTo>
              <a:lnTo>
                <a:pt x="170544" y="36667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7A45C-6A5C-40A4-915F-DFF6F05566A6}">
      <dsp:nvSpPr>
        <dsp:cNvPr id="0" name=""/>
        <dsp:cNvSpPr/>
      </dsp:nvSpPr>
      <dsp:spPr>
        <a:xfrm>
          <a:off x="3753891" y="788310"/>
          <a:ext cx="341088" cy="733340"/>
        </a:xfrm>
        <a:custGeom>
          <a:avLst/>
          <a:gdLst/>
          <a:ahLst/>
          <a:cxnLst/>
          <a:rect l="0" t="0" r="0" b="0"/>
          <a:pathLst>
            <a:path>
              <a:moveTo>
                <a:pt x="0" y="733340"/>
              </a:moveTo>
              <a:lnTo>
                <a:pt x="170544" y="733340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9DAC0-60EF-4B65-8295-5F6BFE58231D}">
      <dsp:nvSpPr>
        <dsp:cNvPr id="0" name=""/>
        <dsp:cNvSpPr/>
      </dsp:nvSpPr>
      <dsp:spPr>
        <a:xfrm>
          <a:off x="1707359" y="1521650"/>
          <a:ext cx="341088" cy="1853971"/>
        </a:xfrm>
        <a:custGeom>
          <a:avLst/>
          <a:gdLst/>
          <a:ahLst/>
          <a:cxnLst/>
          <a:rect l="0" t="0" r="0" b="0"/>
          <a:pathLst>
            <a:path>
              <a:moveTo>
                <a:pt x="0" y="1853971"/>
              </a:moveTo>
              <a:lnTo>
                <a:pt x="170544" y="1853971"/>
              </a:lnTo>
              <a:lnTo>
                <a:pt x="170544" y="0"/>
              </a:lnTo>
              <a:lnTo>
                <a:pt x="341088" y="0"/>
              </a:lnTo>
            </a:path>
          </a:pathLst>
        </a:custGeom>
        <a:noFill/>
        <a:ln w="38100" cap="flat" cmpd="sng" algn="ctr">
          <a:solidFill>
            <a:srgbClr val="98305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DE44A-8683-44ED-86D8-1A6319E5ACEE}">
      <dsp:nvSpPr>
        <dsp:cNvPr id="0" name=""/>
        <dsp:cNvSpPr/>
      </dsp:nvSpPr>
      <dsp:spPr>
        <a:xfrm>
          <a:off x="1916" y="2232249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Маргарита Дмитриевна</a:t>
          </a:r>
          <a:endParaRPr lang="ru-RU" sz="11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1916" y="2232249"/>
        <a:ext cx="1705443" cy="520160"/>
      </dsp:txXfrm>
    </dsp:sp>
    <dsp:sp modelId="{65081148-90BF-493E-BB48-7D225993537C}">
      <dsp:nvSpPr>
        <dsp:cNvPr id="0" name=""/>
        <dsp:cNvSpPr/>
      </dsp:nvSpPr>
      <dsp:spPr>
        <a:xfrm>
          <a:off x="1916" y="3115542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Денис Дмитриевич</a:t>
          </a:r>
          <a:endParaRPr lang="ru-RU" sz="11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1916" y="3115542"/>
        <a:ext cx="1705443" cy="520160"/>
      </dsp:txXfrm>
    </dsp:sp>
    <dsp:sp modelId="{F2EBC95C-A40B-4DEC-BA9B-C90F9DF8E0C7}">
      <dsp:nvSpPr>
        <dsp:cNvPr id="0" name=""/>
        <dsp:cNvSpPr/>
      </dsp:nvSpPr>
      <dsp:spPr>
        <a:xfrm>
          <a:off x="2048448" y="1261570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Юлия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Александровна (мама)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2048448" y="1261570"/>
        <a:ext cx="1705443" cy="520160"/>
      </dsp:txXfrm>
    </dsp:sp>
    <dsp:sp modelId="{4505CE0B-892C-4044-997B-9D9B5EF939BB}">
      <dsp:nvSpPr>
        <dsp:cNvPr id="0" name=""/>
        <dsp:cNvSpPr/>
      </dsp:nvSpPr>
      <dsp:spPr>
        <a:xfrm>
          <a:off x="4094980" y="528229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 Александр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Михайлович (дедушка)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4094980" y="528229"/>
        <a:ext cx="1705443" cy="520160"/>
      </dsp:txXfrm>
    </dsp:sp>
    <dsp:sp modelId="{15E21B62-B89C-4B4B-A9BA-DC314923D028}">
      <dsp:nvSpPr>
        <dsp:cNvPr id="0" name=""/>
        <dsp:cNvSpPr/>
      </dsp:nvSpPr>
      <dsp:spPr>
        <a:xfrm>
          <a:off x="6141512" y="161559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Гордеева Нина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Яковлевна (прабабушка)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161559"/>
        <a:ext cx="1705443" cy="520160"/>
      </dsp:txXfrm>
    </dsp:sp>
    <dsp:sp modelId="{7C7AE288-DBA4-4070-8432-85EE46B204C4}">
      <dsp:nvSpPr>
        <dsp:cNvPr id="0" name=""/>
        <dsp:cNvSpPr/>
      </dsp:nvSpPr>
      <dsp:spPr>
        <a:xfrm>
          <a:off x="6141512" y="894900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 Михаил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Константинович (прадед)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894900"/>
        <a:ext cx="1705443" cy="520160"/>
      </dsp:txXfrm>
    </dsp:sp>
    <dsp:sp modelId="{0B7CED67-6148-478B-9306-880B7D6EF087}">
      <dsp:nvSpPr>
        <dsp:cNvPr id="0" name=""/>
        <dsp:cNvSpPr/>
      </dsp:nvSpPr>
      <dsp:spPr>
        <a:xfrm>
          <a:off x="4094980" y="1994911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Гордеева (Зотова) Татьяна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 (бабушка)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4094980" y="1994911"/>
        <a:ext cx="1705443" cy="520160"/>
      </dsp:txXfrm>
    </dsp:sp>
    <dsp:sp modelId="{01698D6A-5FE6-4ACB-B33E-5CC138CAAAF5}">
      <dsp:nvSpPr>
        <dsp:cNvPr id="0" name=""/>
        <dsp:cNvSpPr/>
      </dsp:nvSpPr>
      <dsp:spPr>
        <a:xfrm>
          <a:off x="6141512" y="1628240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Зотова (</a:t>
          </a:r>
          <a:r>
            <a:rPr lang="ru-RU" sz="900" b="1" kern="1200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Савикова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) Александра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(прабабушка)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1628240"/>
        <a:ext cx="1705443" cy="520160"/>
      </dsp:txXfrm>
    </dsp:sp>
    <dsp:sp modelId="{B05885D1-2376-4437-9CAB-5BB178317EB2}">
      <dsp:nvSpPr>
        <dsp:cNvPr id="0" name=""/>
        <dsp:cNvSpPr/>
      </dsp:nvSpPr>
      <dsp:spPr>
        <a:xfrm>
          <a:off x="6141512" y="2361581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Зотов Иван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Григорьевич (прадед)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2361581"/>
        <a:ext cx="1705443" cy="520160"/>
      </dsp:txXfrm>
    </dsp:sp>
    <dsp:sp modelId="{2302F114-E130-45C8-8230-3320C5F7BA0D}">
      <dsp:nvSpPr>
        <dsp:cNvPr id="0" name=""/>
        <dsp:cNvSpPr/>
      </dsp:nvSpPr>
      <dsp:spPr>
        <a:xfrm>
          <a:off x="2048448" y="4194933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Дмитрий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Николаевич (папа)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2048448" y="4194933"/>
        <a:ext cx="1705443" cy="520160"/>
      </dsp:txXfrm>
    </dsp:sp>
    <dsp:sp modelId="{B79FB19C-B1C5-4C6F-BD47-E13110EA34E0}">
      <dsp:nvSpPr>
        <dsp:cNvPr id="0" name=""/>
        <dsp:cNvSpPr/>
      </dsp:nvSpPr>
      <dsp:spPr>
        <a:xfrm>
          <a:off x="4094980" y="3461592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(</a:t>
          </a:r>
          <a:r>
            <a:rPr lang="ru-RU" sz="900" b="1" kern="1200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Коковалова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) Татьяна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Дмитриевна (бабушка)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4094980" y="3461592"/>
        <a:ext cx="1705443" cy="520160"/>
      </dsp:txXfrm>
    </dsp:sp>
    <dsp:sp modelId="{CAF9EDC4-36C3-41FD-A08B-871950839F35}">
      <dsp:nvSpPr>
        <dsp:cNvPr id="0" name=""/>
        <dsp:cNvSpPr/>
      </dsp:nvSpPr>
      <dsp:spPr>
        <a:xfrm>
          <a:off x="6141512" y="3094922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Курогло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 Валентина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Анатольевна (прабабушка)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3094922"/>
        <a:ext cx="1705443" cy="520160"/>
      </dsp:txXfrm>
    </dsp:sp>
    <dsp:sp modelId="{FA2C1EB7-88AA-46B4-AD08-E3FFD960704E}">
      <dsp:nvSpPr>
        <dsp:cNvPr id="0" name=""/>
        <dsp:cNvSpPr/>
      </dsp:nvSpPr>
      <dsp:spPr>
        <a:xfrm>
          <a:off x="6141512" y="3828262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Курогло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 Дмитрий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Иванович (прадед)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3828262"/>
        <a:ext cx="1705443" cy="520160"/>
      </dsp:txXfrm>
    </dsp:sp>
    <dsp:sp modelId="{A92AF3AF-9FA7-4C6C-930C-78B8DFF6C8ED}">
      <dsp:nvSpPr>
        <dsp:cNvPr id="0" name=""/>
        <dsp:cNvSpPr/>
      </dsp:nvSpPr>
      <dsp:spPr>
        <a:xfrm>
          <a:off x="4094980" y="4928273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Николай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Николаевич (дедушка)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4094980" y="4928273"/>
        <a:ext cx="1705443" cy="520160"/>
      </dsp:txXfrm>
    </dsp:sp>
    <dsp:sp modelId="{ADC8597C-60F3-42CE-88BA-A9A6483DFA3C}">
      <dsp:nvSpPr>
        <dsp:cNvPr id="0" name=""/>
        <dsp:cNvSpPr/>
      </dsp:nvSpPr>
      <dsp:spPr>
        <a:xfrm>
          <a:off x="6141512" y="4561603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Васильева Мария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Ивановна (прабабушка)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4561603"/>
        <a:ext cx="1705443" cy="520160"/>
      </dsp:txXfrm>
    </dsp:sp>
    <dsp:sp modelId="{C490EB8A-41ED-4A81-BAA1-A40C784926EE}">
      <dsp:nvSpPr>
        <dsp:cNvPr id="0" name=""/>
        <dsp:cNvSpPr/>
      </dsp:nvSpPr>
      <dsp:spPr>
        <a:xfrm>
          <a:off x="6141512" y="5294944"/>
          <a:ext cx="1705443" cy="520160"/>
        </a:xfrm>
        <a:prstGeom prst="rect">
          <a:avLst/>
        </a:prstGeom>
        <a:solidFill>
          <a:srgbClr val="FDD983"/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Васильев Николай </a:t>
          </a:r>
          <a:r>
            <a:rPr lang="ru-RU" sz="900" b="1" kern="12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rPr>
            <a:t>Ефимович (прадед)</a:t>
          </a:r>
          <a:endParaRPr lang="ru-RU" sz="900" b="1" kern="1200" dirty="0">
            <a:solidFill>
              <a:srgbClr val="98305F"/>
            </a:solidFill>
            <a:latin typeface="Verdana" pitchFamily="34" charset="0"/>
            <a:ea typeface="Verdana" pitchFamily="34" charset="0"/>
          </a:endParaRPr>
        </a:p>
      </dsp:txBody>
      <dsp:txXfrm>
        <a:off x="6141512" y="5294944"/>
        <a:ext cx="1705443" cy="52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81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298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585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5804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225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560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83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2531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2740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9149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2609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A584-ACA2-4DC7-8A36-8368794D377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A1EE-89C5-4EED-87EF-4906977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lodia_bez_slov_(5music.me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1656" y="6139707"/>
            <a:ext cx="609600" cy="6096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1045771" y="-506350"/>
            <a:ext cx="13526193" cy="10516603"/>
            <a:chOff x="-1045771" y="-506350"/>
            <a:chExt cx="13526193" cy="105166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51376" y="-25597"/>
              <a:ext cx="1872208" cy="3068960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282090" y="2878761"/>
              <a:ext cx="7198332" cy="7131492"/>
            </a:xfrm>
            <a:prstGeom prst="ellipse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767558" y="5655772"/>
              <a:ext cx="504098" cy="504098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50252" y="6212572"/>
              <a:ext cx="556370" cy="536735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737474">
              <a:off x="8205114" y="808417"/>
              <a:ext cx="378307" cy="947948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5400000">
              <a:off x="4338363" y="5685896"/>
              <a:ext cx="158762" cy="947948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7914451">
              <a:off x="-78822" y="5446602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34055" y="6535520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021466" y="514161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807160" y="677531"/>
              <a:ext cx="138469" cy="13358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665123" y="4771555"/>
              <a:ext cx="138469" cy="133584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13572591">
              <a:off x="-517776" y="-1034345"/>
              <a:ext cx="1575555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28437" y="175298"/>
              <a:ext cx="504098" cy="504098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00443"/>
            <a:ext cx="3816424" cy="6480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Номинация:</a:t>
            </a:r>
            <a:endParaRPr lang="en-US" b="1" i="1" dirty="0" smtClean="0">
              <a:solidFill>
                <a:srgbClr val="FF634D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Родословная моей семьи</a:t>
            </a:r>
            <a:endParaRPr lang="ru-RU" b="1" i="1" dirty="0">
              <a:solidFill>
                <a:srgbClr val="FF634D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70" y="980728"/>
            <a:ext cx="4572000" cy="2808312"/>
          </a:xfrm>
          <a:noFill/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Семья –</a:t>
            </a:r>
            <a:r>
              <a:rPr lang="en-US" sz="48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источник </a:t>
            </a:r>
            <a:r>
              <a:rPr lang="ru-RU" sz="4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вдохновения</a:t>
            </a:r>
            <a:endParaRPr lang="ru-RU" sz="4800" b="1" dirty="0">
              <a:solidFill>
                <a:srgbClr val="98305F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4607508"/>
            <a:ext cx="3456384" cy="1321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Автор: </a:t>
            </a:r>
            <a:r>
              <a:rPr lang="ru-RU" sz="1600" b="1" i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Васильев Денис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ученик </a:t>
            </a:r>
            <a:r>
              <a:rPr lang="ru-RU" sz="1600" b="1" i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 «В» класса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МОУ </a:t>
            </a:r>
            <a:r>
              <a:rPr lang="ru-RU" sz="1600" b="1" i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«СОШ № 21» ЭМР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Руководитель:   </a:t>
            </a:r>
            <a:r>
              <a:rPr lang="ru-RU" sz="1600" b="1" i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Выскуб С.Н</a:t>
            </a:r>
            <a:r>
              <a:rPr lang="ru-RU" sz="16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FF634D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70" y="1307988"/>
            <a:ext cx="3989538" cy="3960040"/>
          </a:xfrm>
          <a:prstGeom prst="ellipse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8951" y="3827248"/>
            <a:ext cx="94577" cy="649259"/>
          </a:xfrm>
          <a:prstGeom prst="rect">
            <a:avLst/>
          </a:prstGeom>
          <a:solidFill>
            <a:srgbClr val="FF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19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12282" y="1350090"/>
            <a:ext cx="6192689" cy="294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1055" y="2358202"/>
            <a:ext cx="8455351" cy="157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Цель работы </a:t>
            </a: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достигнута;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Работая над проектом я изучил историю своей семьи </a:t>
            </a: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до 5 поколения;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Узнал, как жили </a:t>
            </a: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и чем занимались мои родственники;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Составил </a:t>
            </a: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родословное древо </a:t>
            </a: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своей семьи</a:t>
            </a:r>
          </a:p>
          <a:p>
            <a:pPr>
              <a:buFont typeface="Courier New" pitchFamily="49" charset="0"/>
              <a:buChar char="o"/>
            </a:pPr>
            <a:endParaRPr lang="ru-RU" sz="1600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4831922"/>
            <a:ext cx="7720158" cy="61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 истории моей семьи осталось еще много не рассмотренного и неизученного. Работа по изучению родословной  будет продолжена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045771" y="-506350"/>
            <a:ext cx="11125860" cy="7672283"/>
            <a:chOff x="-1045771" y="-506350"/>
            <a:chExt cx="11125860" cy="7672283"/>
          </a:xfrm>
        </p:grpSpPr>
        <p:sp>
          <p:nvSpPr>
            <p:cNvPr id="10" name="Овал 9"/>
            <p:cNvSpPr/>
            <p:nvPr/>
          </p:nvSpPr>
          <p:spPr>
            <a:xfrm>
              <a:off x="683568" y="5715829"/>
              <a:ext cx="504098" cy="504098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>
              <a:off x="7560005" y="218712"/>
              <a:ext cx="94579" cy="2758222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5480569" y="5696893"/>
              <a:ext cx="158762" cy="1336465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 flipH="1">
              <a:off x="7812360" y="6239251"/>
              <a:ext cx="2267729" cy="926682"/>
              <a:chOff x="9669146" y="6117126"/>
              <a:chExt cx="2267729" cy="92668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1268744" y="6212572"/>
                <a:ext cx="556370" cy="536735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7914451">
                <a:off x="10339670" y="5446602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5634055" y="6535520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513221">
              <a:off x="8435776" y="4234366"/>
              <a:ext cx="89430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3572591">
              <a:off x="-517776" y="-1034345"/>
              <a:ext cx="1575555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634510" y="1644673"/>
              <a:ext cx="338164" cy="344167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99562" y="3086295"/>
              <a:ext cx="902744" cy="918769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5112" y="4327866"/>
              <a:ext cx="265943" cy="224176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84298" y="361380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2600" y="2403100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18893" y="5877984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467544" y="326374"/>
            <a:ext cx="8229600" cy="858530"/>
          </a:xfrm>
          <a:solidFill>
            <a:srgbClr val="FDD98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Вывод: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66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-1045771" y="-506350"/>
            <a:ext cx="11125860" cy="7672283"/>
            <a:chOff x="-1045771" y="-506350"/>
            <a:chExt cx="11125860" cy="7672283"/>
          </a:xfrm>
        </p:grpSpPr>
        <p:sp>
          <p:nvSpPr>
            <p:cNvPr id="20" name="Овал 19"/>
            <p:cNvSpPr/>
            <p:nvPr/>
          </p:nvSpPr>
          <p:spPr>
            <a:xfrm>
              <a:off x="683568" y="5715829"/>
              <a:ext cx="504098" cy="504098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5400000">
              <a:off x="7560005" y="218712"/>
              <a:ext cx="94579" cy="2758222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5400000">
              <a:off x="5480569" y="5696893"/>
              <a:ext cx="158762" cy="1336465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4"/>
            <p:cNvGrpSpPr/>
            <p:nvPr/>
          </p:nvGrpSpPr>
          <p:grpSpPr>
            <a:xfrm flipH="1">
              <a:off x="7812360" y="6239251"/>
              <a:ext cx="2267729" cy="926682"/>
              <a:chOff x="9669146" y="6117126"/>
              <a:chExt cx="2267729" cy="926682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268744" y="6212572"/>
                <a:ext cx="556370" cy="536735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7914451">
                <a:off x="10339670" y="5446602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5634055" y="6535520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1513221">
              <a:off x="8289833" y="4107948"/>
              <a:ext cx="89430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13572591">
              <a:off x="-517776" y="-1034345"/>
              <a:ext cx="1575555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634510" y="1644673"/>
              <a:ext cx="338164" cy="344167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299562" y="3086295"/>
              <a:ext cx="902744" cy="918769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40901" y="242789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84298" y="361380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32600" y="2403100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18893" y="5877984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2238"/>
            <a:ext cx="8229600" cy="858530"/>
          </a:xfrm>
          <a:solidFill>
            <a:srgbClr val="FDD98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Проектно-исследовательская работа: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91261" y="1972923"/>
            <a:ext cx="5544617" cy="54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756430" y="1507835"/>
            <a:ext cx="7488833" cy="895265"/>
            <a:chOff x="756430" y="1350091"/>
            <a:chExt cx="7488833" cy="895265"/>
          </a:xfrm>
        </p:grpSpPr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2157342" y="1350091"/>
              <a:ext cx="4821773" cy="4105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rgbClr val="FF634D"/>
                  </a:solidFill>
                  <a:latin typeface="Verdana" pitchFamily="34" charset="0"/>
                  <a:ea typeface="Verdana" pitchFamily="34" charset="0"/>
                </a:rPr>
                <a:t>Постановка проблемы</a:t>
              </a:r>
            </a:p>
          </p:txBody>
        </p:sp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756430" y="1830837"/>
              <a:ext cx="7488833" cy="4145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600" dirty="0" smtClean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Что я могу узнать о своей семье и родословной</a:t>
              </a:r>
            </a:p>
          </p:txBody>
        </p:sp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323527" y="3166850"/>
            <a:ext cx="6192689" cy="83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7" y="2517789"/>
            <a:ext cx="7488833" cy="1140963"/>
            <a:chOff x="323527" y="2360045"/>
            <a:chExt cx="7488833" cy="1140963"/>
          </a:xfrm>
        </p:grpSpPr>
        <p:sp>
          <p:nvSpPr>
            <p:cNvPr id="31" name="Объект 2"/>
            <p:cNvSpPr txBox="1">
              <a:spLocks/>
            </p:cNvSpPr>
            <p:nvPr/>
          </p:nvSpPr>
          <p:spPr>
            <a:xfrm>
              <a:off x="2157341" y="2360045"/>
              <a:ext cx="4821773" cy="4105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rgbClr val="FF634D"/>
                  </a:solidFill>
                  <a:latin typeface="Verdana" pitchFamily="34" charset="0"/>
                  <a:ea typeface="Verdana" pitchFamily="34" charset="0"/>
                </a:rPr>
                <a:t>Цель работы</a:t>
              </a:r>
            </a:p>
          </p:txBody>
        </p:sp>
        <p:sp>
          <p:nvSpPr>
            <p:cNvPr id="32" name="Объект 2"/>
            <p:cNvSpPr txBox="1">
              <a:spLocks/>
            </p:cNvSpPr>
            <p:nvPr/>
          </p:nvSpPr>
          <p:spPr>
            <a:xfrm>
              <a:off x="323527" y="2842610"/>
              <a:ext cx="7488833" cy="6583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itchFamily="49" charset="0"/>
                <a:buChar char="o"/>
              </a:pPr>
              <a:r>
                <a:rPr lang="ru-RU" sz="1600" dirty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Больше узнать о своей семье</a:t>
              </a:r>
            </a:p>
            <a:p>
              <a:pPr>
                <a:buFont typeface="Courier New" pitchFamily="49" charset="0"/>
                <a:buChar char="o"/>
              </a:pPr>
              <a:r>
                <a:rPr lang="ru-RU" sz="1600" dirty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Составить семейное древо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38347" y="3752251"/>
            <a:ext cx="8489099" cy="2623494"/>
            <a:chOff x="338347" y="3594507"/>
            <a:chExt cx="8489099" cy="2623494"/>
          </a:xfrm>
        </p:grpSpPr>
        <p:sp>
          <p:nvSpPr>
            <p:cNvPr id="15" name="Объект 2"/>
            <p:cNvSpPr txBox="1">
              <a:spLocks/>
            </p:cNvSpPr>
            <p:nvPr/>
          </p:nvSpPr>
          <p:spPr>
            <a:xfrm>
              <a:off x="338347" y="4085145"/>
              <a:ext cx="8489099" cy="21328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itchFamily="49" charset="0"/>
                <a:buChar char="o"/>
              </a:pPr>
              <a:r>
                <a:rPr lang="ru-RU" sz="1600" dirty="0" smtClean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Узнать подробнее о членах своей семьи;</a:t>
              </a:r>
            </a:p>
            <a:p>
              <a:pPr>
                <a:buFont typeface="Courier New" pitchFamily="49" charset="0"/>
                <a:buChar char="o"/>
              </a:pPr>
              <a:r>
                <a:rPr lang="ru-RU" sz="1600" dirty="0" smtClean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Привлечь к участию в создании семейного древа родственников, </a:t>
              </a:r>
            </a:p>
            <a:p>
              <a:pPr>
                <a:buFont typeface="Courier New" pitchFamily="49" charset="0"/>
                <a:buChar char="o"/>
              </a:pPr>
              <a:r>
                <a:rPr lang="ru-RU" sz="1600" dirty="0" smtClean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Послушать рассказы о членах своей семьи;</a:t>
              </a:r>
            </a:p>
            <a:p>
              <a:pPr>
                <a:buFont typeface="Courier New" pitchFamily="49" charset="0"/>
                <a:buChar char="o"/>
              </a:pPr>
              <a:r>
                <a:rPr lang="ru-RU" sz="1600" dirty="0" smtClean="0">
                  <a:solidFill>
                    <a:srgbClr val="98305F"/>
                  </a:solidFill>
                  <a:latin typeface="Verdana" pitchFamily="34" charset="0"/>
                  <a:ea typeface="Verdana" pitchFamily="34" charset="0"/>
                </a:rPr>
                <a:t>Построить по рассказам членов семьи родословное древо</a:t>
              </a:r>
            </a:p>
            <a:p>
              <a:pPr>
                <a:buFont typeface="Courier New" pitchFamily="49" charset="0"/>
                <a:buChar char="o"/>
              </a:pPr>
              <a:endPara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3" name="Объект 2"/>
            <p:cNvSpPr txBox="1">
              <a:spLocks/>
            </p:cNvSpPr>
            <p:nvPr/>
          </p:nvSpPr>
          <p:spPr>
            <a:xfrm>
              <a:off x="2165035" y="3594507"/>
              <a:ext cx="4821773" cy="4105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rgbClr val="FF634D"/>
                  </a:solidFill>
                  <a:latin typeface="Verdana" pitchFamily="34" charset="0"/>
                  <a:ea typeface="Verdana" pitchFamily="34" charset="0"/>
                </a:rPr>
                <a:t>Задачи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725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 rot="16200000" flipH="1">
            <a:off x="2322992" y="2850262"/>
            <a:ext cx="45721" cy="156215"/>
          </a:xfrm>
          <a:prstGeom prst="rect">
            <a:avLst/>
          </a:prstGeom>
          <a:solidFill>
            <a:srgbClr val="983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8" name="Группа 2047"/>
          <p:cNvGrpSpPr/>
          <p:nvPr/>
        </p:nvGrpSpPr>
        <p:grpSpPr>
          <a:xfrm>
            <a:off x="-888121" y="-265331"/>
            <a:ext cx="11092861" cy="7422809"/>
            <a:chOff x="-888121" y="-265331"/>
            <a:chExt cx="11092861" cy="7422809"/>
          </a:xfrm>
        </p:grpSpPr>
        <p:sp>
          <p:nvSpPr>
            <p:cNvPr id="56" name="Овал 55"/>
            <p:cNvSpPr/>
            <p:nvPr/>
          </p:nvSpPr>
          <p:spPr>
            <a:xfrm flipH="1">
              <a:off x="8184030" y="5395288"/>
              <a:ext cx="504098" cy="504098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6200000" flipH="1">
              <a:off x="1633431" y="202399"/>
              <a:ext cx="94579" cy="2758222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6200000" flipH="1">
              <a:off x="3503522" y="5743811"/>
              <a:ext cx="158762" cy="1336465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-888121" y="5980804"/>
              <a:ext cx="2267729" cy="1176674"/>
              <a:chOff x="9693946" y="6212572"/>
              <a:chExt cx="2267729" cy="1176674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11268744" y="6212572"/>
                <a:ext cx="556370" cy="536735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 rot="7914451">
                <a:off x="10275357" y="5702927"/>
                <a:ext cx="1104908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 flipH="1">
              <a:off x="3391476" y="6582438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 rot="20086779" flipH="1">
              <a:off x="784218" y="4154867"/>
              <a:ext cx="89430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8027409" flipH="1">
              <a:off x="7908642" y="-1129710"/>
              <a:ext cx="1431719" cy="3160477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 flipH="1">
              <a:off x="170179" y="1863674"/>
              <a:ext cx="338164" cy="344167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flipH="1">
              <a:off x="704249" y="312824"/>
              <a:ext cx="902744" cy="918769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flipH="1">
              <a:off x="1784630" y="2474813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flipH="1">
              <a:off x="323473" y="4005064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flipH="1">
              <a:off x="2365299" y="32834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flipH="1">
              <a:off x="8892931" y="2450018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flipH="1">
              <a:off x="2306638" y="592490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4231757"/>
              </p:ext>
            </p:extLst>
          </p:nvPr>
        </p:nvGraphicFramePr>
        <p:xfrm>
          <a:off x="539834" y="476672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5" name="melodia_bez_slov_(5music.me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6079" y="6243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0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0DE44A-8683-44ED-86D8-1A6319E5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C0DE44A-8683-44ED-86D8-1A6319E5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C0DE44A-8683-44ED-86D8-1A6319E5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0C0DE44A-8683-44ED-86D8-1A6319E5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081148-90BF-493E-BB48-7D2259935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65081148-90BF-493E-BB48-7D2259935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65081148-90BF-493E-BB48-7D2259935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65081148-90BF-493E-BB48-7D2259935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59DAC0-60EF-4B65-8295-5F6BFE58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3A59DAC0-60EF-4B65-8295-5F6BFE582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3A59DAC0-60EF-4B65-8295-5F6BFE58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3A59DAC0-60EF-4B65-8295-5F6BFE582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BC95C-A40B-4DEC-BA9B-C90F9DF8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2EBC95C-A40B-4DEC-BA9B-C90F9DF8E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F2EBC95C-A40B-4DEC-BA9B-C90F9DF8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F2EBC95C-A40B-4DEC-BA9B-C90F9DF8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CC0864-A8A1-4DE3-BF8A-B2C105153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F5CC0864-A8A1-4DE3-BF8A-B2C105153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5CC0864-A8A1-4DE3-BF8A-B2C105153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F5CC0864-A8A1-4DE3-BF8A-B2C105153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02F114-E130-45C8-8230-3320C5F7B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302F114-E130-45C8-8230-3320C5F7B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2302F114-E130-45C8-8230-3320C5F7B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2302F114-E130-45C8-8230-3320C5F7B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7A45C-6A5C-40A4-915F-DFF6F0556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8F37A45C-6A5C-40A4-915F-DFF6F0556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8F37A45C-6A5C-40A4-915F-DFF6F0556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8F37A45C-6A5C-40A4-915F-DFF6F0556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05CE0B-892C-4044-997B-9D9B5EF9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4505CE0B-892C-4044-997B-9D9B5EF93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505CE0B-892C-4044-997B-9D9B5EF9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505CE0B-892C-4044-997B-9D9B5EF9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0D8710-3417-458F-885B-BFDAE109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F10D8710-3417-458F-885B-BFDAE109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F10D8710-3417-458F-885B-BFDAE109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F10D8710-3417-458F-885B-BFDAE109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CED67-6148-478B-9306-880B7D6EF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0B7CED67-6148-478B-9306-880B7D6EF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0B7CED67-6148-478B-9306-880B7D6EF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0B7CED67-6148-478B-9306-880B7D6EF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5FEF22-993B-4321-BC4F-6512C7C0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CB5FEF22-993B-4321-BC4F-6512C7C0B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CB5FEF22-993B-4321-BC4F-6512C7C0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CB5FEF22-993B-4321-BC4F-6512C7C0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9FB19C-B1C5-4C6F-BD47-E13110EA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B79FB19C-B1C5-4C6F-BD47-E13110EA3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B79FB19C-B1C5-4C6F-BD47-E13110EA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B79FB19C-B1C5-4C6F-BD47-E13110EA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2E36E4-EDF8-406A-894A-101AFFD2F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CA2E36E4-EDF8-406A-894A-101AFFD2F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CA2E36E4-EDF8-406A-894A-101AFFD2F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CA2E36E4-EDF8-406A-894A-101AFFD2F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AF3AF-9FA7-4C6C-930C-78B8DFF6C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A92AF3AF-9FA7-4C6C-930C-78B8DFF6C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A92AF3AF-9FA7-4C6C-930C-78B8DFF6C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A92AF3AF-9FA7-4C6C-930C-78B8DFF6C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6A786C-11E5-491E-93C1-8C91E02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676A786C-11E5-491E-93C1-8C91E02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676A786C-11E5-491E-93C1-8C91E02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676A786C-11E5-491E-93C1-8C91E02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21B62-B89C-4B4B-A9BA-DC314923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15E21B62-B89C-4B4B-A9BA-DC314923D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15E21B62-B89C-4B4B-A9BA-DC314923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15E21B62-B89C-4B4B-A9BA-DC314923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D50364-45C6-44DD-BBBD-66405B91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graphicEl>
                                              <a:dgm id="{BFD50364-45C6-44DD-BBBD-66405B911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BFD50364-45C6-44DD-BBBD-66405B91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BFD50364-45C6-44DD-BBBD-66405B91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7AE288-DBA4-4070-8432-85EE46B2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graphicEl>
                                              <a:dgm id="{7C7AE288-DBA4-4070-8432-85EE46B20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7C7AE288-DBA4-4070-8432-85EE46B2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7C7AE288-DBA4-4070-8432-85EE46B2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A446C4-5932-4EC7-A54E-4F2657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5EA446C4-5932-4EC7-A54E-4F2657DB3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5EA446C4-5932-4EC7-A54E-4F2657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5EA446C4-5932-4EC7-A54E-4F2657DB3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698D6A-5FE6-4ACB-B33E-5CC138CA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01698D6A-5FE6-4ACB-B33E-5CC138CAA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01698D6A-5FE6-4ACB-B33E-5CC138CA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01698D6A-5FE6-4ACB-B33E-5CC138CA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57AD68-A119-43AD-A06D-AA1F19369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>
                                            <p:graphicEl>
                                              <a:dgm id="{D357AD68-A119-43AD-A06D-AA1F19369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dgm id="{D357AD68-A119-43AD-A06D-AA1F19369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D357AD68-A119-43AD-A06D-AA1F19369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5885D1-2376-4437-9CAB-5BB17831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graphicEl>
                                              <a:dgm id="{B05885D1-2376-4437-9CAB-5BB178317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graphicEl>
                                              <a:dgm id="{B05885D1-2376-4437-9CAB-5BB17831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B05885D1-2376-4437-9CAB-5BB17831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BA3F1-74AB-4E67-9EF7-17CC2C1C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D18BA3F1-74AB-4E67-9EF7-17CC2C1C3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D18BA3F1-74AB-4E67-9EF7-17CC2C1C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D18BA3F1-74AB-4E67-9EF7-17CC2C1C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9EDC4-36C3-41FD-A08B-87195083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CAF9EDC4-36C3-41FD-A08B-871950839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CAF9EDC4-36C3-41FD-A08B-87195083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CAF9EDC4-36C3-41FD-A08B-87195083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BCB9D-13B5-437E-8E47-985D9F8D2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286BCB9D-13B5-437E-8E47-985D9F8D2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286BCB9D-13B5-437E-8E47-985D9F8D2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286BCB9D-13B5-437E-8E47-985D9F8D2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C1EB7-88AA-46B4-AD08-E3FFD9607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">
                                            <p:graphicEl>
                                              <a:dgm id="{FA2C1EB7-88AA-46B4-AD08-E3FFD9607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graphicEl>
                                              <a:dgm id="{FA2C1EB7-88AA-46B4-AD08-E3FFD9607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graphicEl>
                                              <a:dgm id="{FA2C1EB7-88AA-46B4-AD08-E3FFD9607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A12D8-8BE5-4199-BE3D-D9559AF6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graphicEl>
                                              <a:dgm id="{E46A12D8-8BE5-4199-BE3D-D9559AF6B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graphicEl>
                                              <a:dgm id="{E46A12D8-8BE5-4199-BE3D-D9559AF6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graphicEl>
                                              <a:dgm id="{E46A12D8-8BE5-4199-BE3D-D9559AF6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C8597C-60F3-42CE-88BA-A9A6483D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graphicEl>
                                              <a:dgm id="{ADC8597C-60F3-42CE-88BA-A9A6483DF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ADC8597C-60F3-42CE-88BA-A9A6483D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dgm id="{ADC8597C-60F3-42CE-88BA-A9A6483D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05A60-593E-4C8C-981C-A3F1C68A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">
                                            <p:graphicEl>
                                              <a:dgm id="{E1105A60-593E-4C8C-981C-A3F1C68A5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E1105A60-593E-4C8C-981C-A3F1C68A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graphicEl>
                                              <a:dgm id="{E1105A60-593E-4C8C-981C-A3F1C68A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90EB8A-41ED-4A81-BAA1-A40C7849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>
                                            <p:graphicEl>
                                              <a:dgm id="{C490EB8A-41ED-4A81-BAA1-A40C78492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490EB8A-41ED-4A81-BAA1-A40C7849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C490EB8A-41ED-4A81-BAA1-A40C7849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75" grpId="0" animBg="1"/>
      <p:bldGraphic spid="6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9599" y="1120353"/>
            <a:ext cx="2350393" cy="103905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Я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 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Денис Дмитриевич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313190" y="-271449"/>
            <a:ext cx="10629865" cy="7787477"/>
            <a:chOff x="-1313190" y="-271449"/>
            <a:chExt cx="10629865" cy="7787477"/>
          </a:xfrm>
        </p:grpSpPr>
        <p:sp>
          <p:nvSpPr>
            <p:cNvPr id="12" name="Овал 11"/>
            <p:cNvSpPr/>
            <p:nvPr/>
          </p:nvSpPr>
          <p:spPr>
            <a:xfrm>
              <a:off x="-864897" y="6444507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1127625" y="4840251"/>
              <a:ext cx="104661" cy="2359913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 flipH="1">
              <a:off x="-1313190" y="3214105"/>
              <a:ext cx="10629865" cy="1809480"/>
              <a:chOff x="10432560" y="3091980"/>
              <a:chExt cx="10629865" cy="180948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0432560" y="3091980"/>
                <a:ext cx="556370" cy="574611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1513221">
              <a:off x="7999783" y="2232933"/>
              <a:ext cx="89430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876163" y="2492896"/>
              <a:ext cx="1512169" cy="1675322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50877" y="576160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172400" y="4941168"/>
              <a:ext cx="338164" cy="344167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467544" y="119415"/>
            <a:ext cx="8229600" cy="858530"/>
          </a:xfrm>
          <a:prstGeom prst="rect">
            <a:avLst/>
          </a:prstGeom>
          <a:solidFill>
            <a:srgbClr val="FDD9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Знакомьтесь, это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259632" y="5946668"/>
            <a:ext cx="3240360" cy="938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Я родился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10 сентября 2013 г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В сентябре я поступил в 1 класс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МОУ «СОШ № 21»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44008" y="5877272"/>
            <a:ext cx="412760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Маргарита младше меня на 3 года и во всем мне подражает. Я очень люблю свою сестренку и стараюсь учить её только хорошему.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44008" y="1123469"/>
            <a:ext cx="2913561" cy="937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Моя сестра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Маргарита Дмитриевна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2" y="2003723"/>
            <a:ext cx="3050328" cy="38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-359" b="359"/>
          <a:stretch/>
        </p:blipFill>
        <p:spPr bwMode="auto">
          <a:xfrm flipH="1">
            <a:off x="4733627" y="1988839"/>
            <a:ext cx="3062128" cy="38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85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28" grpId="0" animBg="1"/>
      <p:bldP spid="10" grpId="0"/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788024" y="692696"/>
            <a:ext cx="25922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Папа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Дмитрий Николаевич</a:t>
            </a:r>
            <a:endParaRPr lang="ru-RU" sz="1500" b="1" dirty="0">
              <a:solidFill>
                <a:srgbClr val="FF634D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328" y="692696"/>
            <a:ext cx="2746648" cy="9361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5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Мама</a:t>
            </a:r>
          </a:p>
          <a:p>
            <a:pPr marL="0" indent="0" algn="r">
              <a:buNone/>
            </a:pPr>
            <a:r>
              <a:rPr lang="ru-RU" sz="15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Васильева (Гордеева)</a:t>
            </a:r>
          </a:p>
          <a:p>
            <a:pPr marL="0" indent="0" algn="r">
              <a:buNone/>
            </a:pPr>
            <a:r>
              <a:rPr lang="ru-RU" sz="15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Юлия Александровна</a:t>
            </a:r>
          </a:p>
          <a:p>
            <a:pPr marL="0" indent="0" algn="r">
              <a:buNone/>
            </a:pPr>
            <a:endParaRPr lang="ru-RU" sz="1500" dirty="0">
              <a:solidFill>
                <a:srgbClr val="FF634D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313190" y="-271449"/>
            <a:ext cx="11524325" cy="7665209"/>
            <a:chOff x="-1313190" y="-271449"/>
            <a:chExt cx="11524325" cy="7665209"/>
          </a:xfrm>
        </p:grpSpPr>
        <p:sp>
          <p:nvSpPr>
            <p:cNvPr id="24" name="Прямоугольник 23"/>
            <p:cNvSpPr/>
            <p:nvPr/>
          </p:nvSpPr>
          <p:spPr>
            <a:xfrm rot="13685549" flipH="1">
              <a:off x="8613930" y="294682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-435515" y="6322239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>
              <a:off x="1127625" y="4935794"/>
              <a:ext cx="104661" cy="2359913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 flipH="1">
              <a:off x="-1313190" y="4096903"/>
              <a:ext cx="11123514" cy="3085989"/>
              <a:chOff x="9938911" y="3974778"/>
              <a:chExt cx="11123514" cy="308598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9938911" y="5684427"/>
                <a:ext cx="1332648" cy="1376340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1939672">
              <a:off x="8454446" y="1052769"/>
              <a:ext cx="83687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260648" y="2060848"/>
              <a:ext cx="1741689" cy="1802334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350877" y="5761605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172400" y="4941168"/>
              <a:ext cx="338164" cy="344167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46875"/>
            <a:ext cx="5007182" cy="45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65" y="112460"/>
            <a:ext cx="7732472" cy="534888"/>
          </a:xfrm>
          <a:solidFill>
            <a:srgbClr val="FDD98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Мои родители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27584" y="6120990"/>
            <a:ext cx="3576719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Я стараюсь во всем помогать маме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44008" y="6093296"/>
            <a:ext cx="393226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Папа учит меня новому и интересному в мире техники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8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  <p:bldP spid="2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313190" y="-271449"/>
            <a:ext cx="11524325" cy="7665209"/>
            <a:chOff x="-1313190" y="-271449"/>
            <a:chExt cx="11524325" cy="7665209"/>
          </a:xfrm>
        </p:grpSpPr>
        <p:sp>
          <p:nvSpPr>
            <p:cNvPr id="10" name="Прямоугольник 9"/>
            <p:cNvSpPr/>
            <p:nvPr/>
          </p:nvSpPr>
          <p:spPr>
            <a:xfrm rot="13685549" flipH="1">
              <a:off x="8613930" y="294682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-435515" y="6322239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2033326" y="3770647"/>
              <a:ext cx="217311" cy="4283971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 flipH="1">
              <a:off x="-1313190" y="4096903"/>
              <a:ext cx="11123514" cy="3085989"/>
              <a:chOff x="9938911" y="3974778"/>
              <a:chExt cx="11123514" cy="3085989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9938911" y="5684427"/>
                <a:ext cx="1332648" cy="1376340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939672">
              <a:off x="8409366" y="1526643"/>
              <a:ext cx="83687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260648" y="2060848"/>
              <a:ext cx="1741689" cy="1802334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85347" y="675488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507373" y="4365105"/>
              <a:ext cx="529899" cy="539306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2" y="188640"/>
            <a:ext cx="7859216" cy="634082"/>
          </a:xfrm>
          <a:solidFill>
            <a:srgbClr val="FDD98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Мои бабушки и дедушки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01208"/>
            <a:ext cx="4327739" cy="14401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Моя бабушка -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Гордеева Татьяна Ивановна,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 она проработала преподавателем русского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языка и 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литературы. более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30 лет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. Сейчас моя бабуля на пенсии. Она очень любит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выпекать 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сладости и вязать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008" y="5341635"/>
            <a:ext cx="4032448" cy="103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Мой  дедушка -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Гордеев Александр Михайлович,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индивидуальный предприниматель, очень любит заниматься машинами и меня учит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8658"/>
            <a:ext cx="3456384" cy="41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2" y="1052736"/>
            <a:ext cx="3444043" cy="41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04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313190" y="-271449"/>
            <a:ext cx="11524325" cy="7665209"/>
            <a:chOff x="-1313190" y="-271449"/>
            <a:chExt cx="11524325" cy="7665209"/>
          </a:xfrm>
        </p:grpSpPr>
        <p:sp>
          <p:nvSpPr>
            <p:cNvPr id="8" name="Прямоугольник 7"/>
            <p:cNvSpPr/>
            <p:nvPr/>
          </p:nvSpPr>
          <p:spPr>
            <a:xfrm rot="13685549" flipH="1">
              <a:off x="8613930" y="294682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-435515" y="6322239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>
              <a:off x="1961318" y="3842655"/>
              <a:ext cx="217311" cy="4139956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 flipH="1">
              <a:off x="-1313190" y="4096903"/>
              <a:ext cx="11123514" cy="3085989"/>
              <a:chOff x="9938911" y="3974778"/>
              <a:chExt cx="11123514" cy="3085989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9938911" y="5684427"/>
                <a:ext cx="1332648" cy="1376340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939672">
              <a:off x="8409366" y="1526643"/>
              <a:ext cx="83687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260648" y="2060848"/>
              <a:ext cx="1741689" cy="1802334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85347" y="675488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507373" y="4365105"/>
              <a:ext cx="529899" cy="539306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642392" y="188640"/>
            <a:ext cx="7859216" cy="634082"/>
          </a:xfrm>
          <a:prstGeom prst="rect">
            <a:avLst/>
          </a:prstGeom>
          <a:solidFill>
            <a:srgbClr val="FDD9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Мои бабушки и дедушки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179512" y="5301208"/>
            <a:ext cx="4327739" cy="14401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b="1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Мой </a:t>
            </a: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дедушка - 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 </a:t>
            </a:r>
            <a:r>
              <a:rPr lang="ru-RU" sz="1400" b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Николай Николаевич,</a:t>
            </a:r>
            <a:r>
              <a:rPr lang="ru-RU" sz="1400" b="1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он работал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преподавателем физкультуры, стаж более 30 лет. На  данной момент  он на 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пенсии. Любит домашних животных и технику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  <a:p>
            <a:pPr marL="0" indent="0" algn="r">
              <a:buNone/>
            </a:pP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Мы с ним большие друзья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644008" y="5341635"/>
            <a:ext cx="4032448" cy="103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Моя </a:t>
            </a: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бабушка - </a:t>
            </a:r>
            <a:r>
              <a:rPr lang="ru-RU" sz="1400" b="1" dirty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Васильева Татьяна Дмитриевна,</a:t>
            </a:r>
            <a:r>
              <a:rPr lang="ru-RU" sz="1400" b="1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она 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работает заместителем </a:t>
            </a:r>
            <a:r>
              <a:rPr lang="ru-RU" sz="1400" dirty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главы администрации в </a:t>
            </a:r>
            <a:r>
              <a:rPr lang="ru-RU" sz="1400" dirty="0" err="1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Лысогорском</a:t>
            </a:r>
            <a:r>
              <a:rPr lang="ru-RU" sz="1400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 районе, любит выращивать цветы</a:t>
            </a:r>
            <a:endParaRPr lang="ru-RU" sz="1400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1417857"/>
            <a:ext cx="117322" cy="89894"/>
          </a:xfrm>
          <a:prstGeom prst="rect">
            <a:avLst/>
          </a:prstGeom>
          <a:solidFill>
            <a:srgbClr val="FF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645024"/>
            <a:ext cx="117322" cy="89894"/>
          </a:xfrm>
          <a:prstGeom prst="rect">
            <a:avLst/>
          </a:prstGeom>
          <a:solidFill>
            <a:srgbClr val="FF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54" y="1051422"/>
            <a:ext cx="4405794" cy="410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84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 flipV="1">
            <a:off x="-1313190" y="-271449"/>
            <a:ext cx="11783127" cy="7665209"/>
            <a:chOff x="-1313190" y="-271449"/>
            <a:chExt cx="11783127" cy="7665209"/>
          </a:xfrm>
        </p:grpSpPr>
        <p:sp>
          <p:nvSpPr>
            <p:cNvPr id="13" name="Прямоугольник 12"/>
            <p:cNvSpPr/>
            <p:nvPr/>
          </p:nvSpPr>
          <p:spPr>
            <a:xfrm rot="13685549" flipH="1">
              <a:off x="8872732" y="294680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-435515" y="6322239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1961318" y="3842655"/>
              <a:ext cx="217311" cy="4139956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 flipH="1">
              <a:off x="-1313190" y="4096903"/>
              <a:ext cx="10751836" cy="3114672"/>
              <a:chOff x="10310589" y="3974778"/>
              <a:chExt cx="10751836" cy="311467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0310589" y="5713110"/>
                <a:ext cx="1332648" cy="1376340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939672">
              <a:off x="8881075" y="1600708"/>
              <a:ext cx="83687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-1260648" y="2060848"/>
              <a:ext cx="1741689" cy="1802334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85347" y="675488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507373" y="4365105"/>
              <a:ext cx="529899" cy="539306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бъект 2"/>
          <p:cNvSpPr txBox="1">
            <a:spLocks/>
          </p:cNvSpPr>
          <p:nvPr/>
        </p:nvSpPr>
        <p:spPr>
          <a:xfrm>
            <a:off x="320723" y="1844824"/>
            <a:ext cx="3243165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Прабабушка - 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Гордеева Нина Яковлевна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2564566"/>
            <a:ext cx="3384376" cy="57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Прадедушка - 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Гордеев Михаил Константинович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0" y="4496201"/>
            <a:ext cx="36107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Прабабушка - </a:t>
            </a:r>
            <a:r>
              <a:rPr lang="ru-RU" sz="1400" b="1" dirty="0" err="1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Курогло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 Валентина Анатольевна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0" y="5288289"/>
            <a:ext cx="36107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Прадедушка - </a:t>
            </a:r>
            <a:r>
              <a:rPr lang="ru-RU" sz="1400" b="1" dirty="0" err="1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Курогло</a:t>
            </a:r>
            <a:r>
              <a:rPr lang="ru-RU" sz="1400" b="1" dirty="0" smtClean="0">
                <a:solidFill>
                  <a:srgbClr val="FF634D"/>
                </a:solidFill>
                <a:latin typeface="Verdana" pitchFamily="34" charset="0"/>
                <a:ea typeface="Verdana" pitchFamily="34" charset="0"/>
              </a:rPr>
              <a:t> Дмитрий Иванович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42392" y="188640"/>
            <a:ext cx="7859216" cy="634082"/>
          </a:xfrm>
          <a:prstGeom prst="rect">
            <a:avLst/>
          </a:prstGeom>
          <a:solidFill>
            <a:srgbClr val="FDD9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Мои прабабушки и прадедушки</a:t>
            </a:r>
            <a:endParaRPr lang="ru-RU" sz="2800" b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5" y="3868886"/>
            <a:ext cx="405923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358973" y="1120899"/>
            <a:ext cx="3682291" cy="2524125"/>
            <a:chOff x="4358973" y="1120899"/>
            <a:chExt cx="3682291" cy="25241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539" y="1120899"/>
              <a:ext cx="1736725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973" y="1120899"/>
              <a:ext cx="1841643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622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-1313190" y="-271449"/>
            <a:ext cx="11783127" cy="7665209"/>
            <a:chOff x="-1313190" y="-271449"/>
            <a:chExt cx="11783127" cy="7665209"/>
          </a:xfrm>
        </p:grpSpPr>
        <p:sp>
          <p:nvSpPr>
            <p:cNvPr id="6" name="Прямоугольник 5"/>
            <p:cNvSpPr/>
            <p:nvPr/>
          </p:nvSpPr>
          <p:spPr>
            <a:xfrm rot="13685549" flipH="1">
              <a:off x="8872732" y="294680"/>
              <a:ext cx="926682" cy="2267729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-435515" y="6322239"/>
              <a:ext cx="1071521" cy="1071521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5400000">
              <a:off x="1961319" y="3956284"/>
              <a:ext cx="217311" cy="4139956"/>
            </a:xfrm>
            <a:prstGeom prst="rect">
              <a:avLst/>
            </a:prstGeom>
            <a:solidFill>
              <a:srgbClr val="FDD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 flipH="1">
              <a:off x="-1313190" y="4096903"/>
              <a:ext cx="10751836" cy="3114672"/>
              <a:chOff x="10310589" y="3974778"/>
              <a:chExt cx="10751836" cy="3114672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310589" y="5713110"/>
                <a:ext cx="1332648" cy="1376340"/>
              </a:xfrm>
              <a:prstGeom prst="ellipse">
                <a:avLst/>
              </a:prstGeom>
              <a:noFill/>
              <a:ln w="127000" cmpd="sng">
                <a:solidFill>
                  <a:srgbClr val="FF63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7914451">
                <a:off x="19465220" y="3304254"/>
                <a:ext cx="926682" cy="2267729"/>
              </a:xfrm>
              <a:prstGeom prst="rect">
                <a:avLst/>
              </a:prstGeom>
              <a:solidFill>
                <a:srgbClr val="FDD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7923942" y="406625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39672">
              <a:off x="8881075" y="1600708"/>
              <a:ext cx="83687" cy="1631941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3572591">
              <a:off x="-286944" y="-935868"/>
              <a:ext cx="1302707" cy="2631545"/>
            </a:xfrm>
            <a:prstGeom prst="rect">
              <a:avLst/>
            </a:prstGeom>
            <a:solidFill>
              <a:srgbClr val="983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-1260648" y="2060848"/>
              <a:ext cx="1741689" cy="1802334"/>
            </a:xfrm>
            <a:prstGeom prst="ellipse">
              <a:avLst/>
            </a:prstGeom>
            <a:noFill/>
            <a:ln w="1270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85347" y="6754882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60232" y="281427"/>
              <a:ext cx="117322" cy="89894"/>
            </a:xfrm>
            <a:prstGeom prst="rect">
              <a:avLst/>
            </a:prstGeom>
            <a:solidFill>
              <a:srgbClr val="FF6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507373" y="4365105"/>
              <a:ext cx="529899" cy="539306"/>
            </a:xfrm>
            <a:prstGeom prst="ellipse">
              <a:avLst/>
            </a:prstGeom>
            <a:noFill/>
            <a:ln w="76200" cmpd="sng">
              <a:solidFill>
                <a:srgbClr val="FF6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827584" y="1340768"/>
            <a:ext cx="7560840" cy="4561393"/>
          </a:xfrm>
          <a:prstGeom prst="rect">
            <a:avLst/>
          </a:prstGeom>
          <a:solidFill>
            <a:srgbClr val="FDD9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“</a:t>
            </a:r>
            <a:r>
              <a:rPr lang="ru-RU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Человеку важно знать свои корни – отдельному человеку, семье народу – тогда и воздух, которым мы дышим будет целебен и вкусен, дороже будет взрастившая нас земля и легче будет чувствовать назначение и смысл человеческой жизни</a:t>
            </a:r>
            <a:r>
              <a:rPr lang="en-US" sz="2800" b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”</a:t>
            </a:r>
            <a:endParaRPr lang="ru-RU" sz="2800" b="1" dirty="0" smtClean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  <a:p>
            <a:pPr algn="r">
              <a:lnSpc>
                <a:spcPct val="200000"/>
              </a:lnSpc>
            </a:pPr>
            <a:r>
              <a:rPr lang="ru-RU" sz="2000" b="1" i="1" dirty="0" smtClean="0">
                <a:solidFill>
                  <a:srgbClr val="98305F"/>
                </a:solidFill>
                <a:latin typeface="Verdana" pitchFamily="34" charset="0"/>
                <a:ea typeface="Verdana" pitchFamily="34" charset="0"/>
              </a:rPr>
              <a:t>Василий Песков</a:t>
            </a:r>
            <a:endParaRPr lang="ru-RU" sz="2000" b="1" i="1" dirty="0">
              <a:solidFill>
                <a:srgbClr val="98305F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27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493</Words>
  <Application>Microsoft Office PowerPoint</Application>
  <PresentationFormat>Экран (4:3)</PresentationFormat>
  <Paragraphs>75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Семья – источник вдохновения</vt:lpstr>
      <vt:lpstr>Проектно-исследовательская работа:</vt:lpstr>
      <vt:lpstr>Презентация PowerPoint</vt:lpstr>
      <vt:lpstr>Презентация PowerPoint</vt:lpstr>
      <vt:lpstr>Мои родители</vt:lpstr>
      <vt:lpstr>Мои бабушки и дедушки</vt:lpstr>
      <vt:lpstr>Презентация PowerPoint</vt:lpstr>
      <vt:lpstr>Презентация PowerPoint</vt:lpstr>
      <vt:lpstr>Презентация PowerPoint</vt:lpstr>
      <vt:lpstr>Вывод: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Юлия Выскуб</cp:lastModifiedBy>
  <cp:revision>62</cp:revision>
  <dcterms:created xsi:type="dcterms:W3CDTF">2020-11-09T08:06:24Z</dcterms:created>
  <dcterms:modified xsi:type="dcterms:W3CDTF">2020-11-18T10:10:05Z</dcterms:modified>
</cp:coreProperties>
</file>