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7" r:id="rId7"/>
    <p:sldId id="268" r:id="rId8"/>
    <p:sldId id="269" r:id="rId9"/>
    <p:sldId id="270" r:id="rId10"/>
    <p:sldId id="263" r:id="rId11"/>
    <p:sldId id="265" r:id="rId12"/>
    <p:sldId id="266" r:id="rId13"/>
    <p:sldId id="272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78" d="100"/>
          <a:sy n="78" d="100"/>
        </p:scale>
        <p:origin x="-11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7D666-7B88-410C-9F0C-53357974F93D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EAEB-4CBD-43A2-8755-5BD1CE70E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3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EEAEB-4CBD-43A2-8755-5BD1CE70E4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1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53879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692696"/>
            <a:ext cx="8640960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ГБОУ ПРОГИМНАЗИЯ №675 КРАСНОСЕЛЬСКОГО РАЙОНА С-ПБ «ТАЛАНТ»</a:t>
            </a:r>
          </a:p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all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Самообразование как условие </a:t>
            </a:r>
            <a:r>
              <a:rPr lang="ru-RU" sz="3200" b="1" cap="all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3200" b="1" cap="all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роста </a:t>
            </a:r>
            <a:r>
              <a:rPr lang="ru-RU" sz="3200" b="1" cap="all" dirty="0" smtClean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педагога»</a:t>
            </a: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Филиппова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Владимировна </a:t>
            </a: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708920"/>
            <a:ext cx="302433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 САМООБРАЗОВАНИЯ</a:t>
            </a:r>
            <a:endParaRPr lang="ru-RU" b="1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764704"/>
            <a:ext cx="216024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качество преподавания 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48478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взаимодействие с дошкольниками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4149080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написание пособий, статей,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72514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проведение исследований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0506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разработка и внедрение новых форм, методов и приёмов обучения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8478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подготовка докладов, выступлений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084168" y="234888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1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</p:cNvCxnSpPr>
          <p:nvPr/>
        </p:nvCxnSpPr>
        <p:spPr>
          <a:xfrm flipV="1">
            <a:off x="4572000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627784" y="24208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6" idx="0"/>
          </p:cNvCxnSpPr>
          <p:nvPr/>
        </p:nvCxnSpPr>
        <p:spPr>
          <a:xfrm>
            <a:off x="4572000" y="393305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Основные принципы самообразования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целенаправленность</a:t>
            </a:r>
          </a:p>
          <a:p>
            <a:pPr lvl="0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интегративность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единство общей и профессиональной культуры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 и преемственность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опережающий характер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перманентность перехода от низкой ступени к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высшей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вариативность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которых педагогу необходимо заниматься самообразованием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психолого-педагогическое (ориентированное на дошкольников и родителей)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(имидж, общение, искусство влияния, лидерские качества и др.)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(педагогические технологии, формы, методы и приёмы обучения)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эстетическое (гуманитарное)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здоровья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интересы и хобби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педагога будет продуктивным, если: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самообразования реализуется потребностью педагога к собственному развитию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владеет способами самопознания и самоанализа педагогического опыта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развитой способностью к рефлексии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профессионального развития воспитателя включает в себя возможность исследовательской, поисковой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готовностью к педагогическому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взаимосвязь личностного и профессионального развития и саморазвития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4608512"/>
          </a:xfrm>
        </p:spPr>
        <p:txBody>
          <a:bodyPr/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-327247" y="-3564400"/>
            <a:ext cx="9471247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«Образованный человек тем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отличается от необразованного,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что продолжает считать свое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образование не законченным»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(К. Симонов)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c.wallhere.com/photos/a5/64/Vlada_Kutsova_women_women_with_glasses_glasses_books_red_lipstick_portrait-21253.jpg!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432318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и сущность самовоспитания и саморазвития личности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Самовоспитание- это систематическая деятельность человека, направленная на выработку или совершенствование моральных, физических, эстетических качеств, привычек поведения в соответствии с определённым социально обусловленным идеалом.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72272" cy="44348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Саморазвитие педагогов -это  целенаправленный процесс повышения уровня своей профессиональной компетентности, педагогической техники и развития профессионально значимых качеств в соответствии с внешними социальными требованиями, условиями профессиональной деятельности и собственной программой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Самообразование характеризуется: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276872"/>
            <a:ext cx="2376000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особая форма самостоятельной познавательной  деятельности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276872"/>
            <a:ext cx="2376264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путь самосовершенствования личности</a:t>
            </a:r>
          </a:p>
          <a:p>
            <a:pPr algn="ctr"/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2276872"/>
            <a:ext cx="2376000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компонент системы непрерывного профессионального образования 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691680" y="1124744"/>
            <a:ext cx="36004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48264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4653136"/>
            <a:ext cx="7704856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 самообразования выражается в удовлетворении познавательной активности, растущей потребности педагога в самореализации путем непрерывного образования</a:t>
            </a:r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708920"/>
            <a:ext cx="2664296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_03_13_u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1728192" cy="1800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76256" y="2348880"/>
            <a:ext cx="158417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литературы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868144" y="213285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76256" y="5445224"/>
            <a:ext cx="158417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5445224"/>
            <a:ext cx="19442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конференций, семинаров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609329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Интернет-сайты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64904"/>
            <a:ext cx="16561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занятий коллег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uchitel_st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05064"/>
            <a:ext cx="1224137" cy="2160240"/>
          </a:xfrm>
          <a:prstGeom prst="rect">
            <a:avLst/>
          </a:prstGeom>
        </p:spPr>
      </p:pic>
      <p:pic>
        <p:nvPicPr>
          <p:cNvPr id="18" name="Рисунок 17" descr="zal_b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077072"/>
            <a:ext cx="1944216" cy="129614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39552" y="5949280"/>
            <a:ext cx="20162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s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548680"/>
            <a:ext cx="2232248" cy="144016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139952" y="1988840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868144" y="3717032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99992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267744" y="2276872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15816" y="364502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139952" y="19888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3429807-565d7e86fe5694d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933056"/>
            <a:ext cx="2664296" cy="2007116"/>
          </a:xfrm>
          <a:prstGeom prst="rect">
            <a:avLst/>
          </a:prstGeom>
        </p:spPr>
      </p:pic>
      <p:pic>
        <p:nvPicPr>
          <p:cNvPr id="29" name="Рисунок 28" descr="SDC101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404664"/>
            <a:ext cx="2592288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Повышать свою квалификацию с помощью интернет - ресурсов и технологий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курсы для педагогов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эвристические олимпиады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Разновидность дистанционных конференций - дистанционные семинары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конференции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конкурсы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Педагогические форумы</a:t>
            </a:r>
          </a:p>
          <a:p>
            <a:endParaRPr lang="ru-RU" sz="2400" dirty="0"/>
          </a:p>
        </p:txBody>
      </p:sp>
      <p:pic>
        <p:nvPicPr>
          <p:cNvPr id="4" name="Рисунок 3" descr="137466798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01008"/>
            <a:ext cx="4215904" cy="2899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организации самообразования педагогов может быть представлена в виде следующих этапов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этап – установочный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(выбор цели работы, исходя из научно-методической темы школы; формулирование личной индивидуальной темы, осмысление последовательности своих действий)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этап – обучающий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(знакомится с психолого-педагогической и методической литературой)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этап – практический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(накопление фактов, их отбор и анализ, проверка новых методов работы, постановка экспериментов)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этап – теоретический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(осмысление, анализ и обобщение накопленных педагогических фактов)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этап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итогово-контрольный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(подвести итоги своей самостоятельной работы, обобщить наблюдения, оформить результаты)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самообразования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Вынесение на педсоветы, заседания МО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беседы руководителей ДОУ с воспитателями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 руководителями ДОУ и воспитателями методов изучения трудных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помощи воспитателям в обобщении своего опыта, стимулирование подготовленных воспитателей к научно-исследовательской работе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библиотечного фонда литературой по вопросам самообразования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циклов лекций, групповых и индивидуальных консультаций, семинаров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Систематическое подведение итогов самообразовательной работы педагога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35896" y="2564904"/>
            <a:ext cx="1800200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Мотивы</a:t>
            </a:r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75856" y="620688"/>
            <a:ext cx="2592000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Ежедневная работа с информацией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28184" y="155679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Желание творчества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00192" y="4005064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Рост современной науки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5856" y="5013176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407707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Общественное мнение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7544" y="1628800"/>
            <a:ext cx="2592288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Материальное стимулирование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364088" y="256490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 flipV="1">
            <a:off x="4535996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64088" y="386104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422108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2987824" y="263691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43808" y="39330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енки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Ленкина</Template>
  <TotalTime>163</TotalTime>
  <Words>455</Words>
  <Application>Microsoft Office PowerPoint</Application>
  <PresentationFormat>Экран (4:3)</PresentationFormat>
  <Paragraphs>120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Ленкина</vt:lpstr>
      <vt:lpstr>                                                                                                                                            </vt:lpstr>
      <vt:lpstr>Презентация PowerPoint</vt:lpstr>
      <vt:lpstr>                                                           Понятие и сущность самовоспитания и саморазвития личности </vt:lpstr>
      <vt:lpstr>Самообразование характеризуется:  </vt:lpstr>
      <vt:lpstr>Презентация PowerPoint</vt:lpstr>
      <vt:lpstr> Повышать свою квалификацию с помощью интернет - ресурсов и технологий  </vt:lpstr>
      <vt:lpstr>Технология организации самообразования педагогов может быть представлена в виде следующих этапов </vt:lpstr>
      <vt:lpstr> Формы самообразования </vt:lpstr>
      <vt:lpstr>Презентация PowerPoint</vt:lpstr>
      <vt:lpstr>Презентация PowerPoint</vt:lpstr>
      <vt:lpstr>               Основные принципы самообразования </vt:lpstr>
      <vt:lpstr>          Основные направления, в которых педагогу необходимо заниматься самообразованием  </vt:lpstr>
      <vt:lpstr>Самообразование педагога будет продуктивным, если: </vt:lpstr>
      <vt:lpstr>Спасибо  за  внимание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Имиджелогия  в практической деятельности педагога</dc:title>
  <dc:creator>User</dc:creator>
  <cp:lastModifiedBy>NT</cp:lastModifiedBy>
  <cp:revision>22</cp:revision>
  <dcterms:created xsi:type="dcterms:W3CDTF">2014-11-11T21:09:12Z</dcterms:created>
  <dcterms:modified xsi:type="dcterms:W3CDTF">2021-07-06T12:55:14Z</dcterms:modified>
</cp:coreProperties>
</file>