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4E9"/>
    <a:srgbClr val="CCFF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7579568" cy="33123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Зеленодольский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муниципальный район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39 «Алёнка»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Зеленодольского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муницального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Республики Татарстан»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Номинация «Все профессии нужны, все профессии важны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(трудовые династии, профессии родителей)»»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Подготовительная группа (дети 6-7 лет)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Проект « Хлеб – всему голова»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005064"/>
            <a:ext cx="4238288" cy="129614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 проекта: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Киселёва  Ольга Леонидовна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кв.категория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5589240"/>
            <a:ext cx="4176464" cy="11079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Васильево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 descr="Pastry_Bread_Infants_Winter_hat_541280_1280x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717032"/>
            <a:ext cx="3096344" cy="17281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0"/>
            <a:ext cx="977312" cy="10661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0190717_09395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88640"/>
            <a:ext cx="4248680" cy="6408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620688"/>
            <a:ext cx="3456384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Профессия мамы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Ралины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Ибрагимовой Юлии Владимировны– главный технолог кондитерского цеха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0592" y="260648"/>
            <a:ext cx="833296" cy="9221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190717_09505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057400"/>
            <a:ext cx="81724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620688"/>
            <a:ext cx="504056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Очень вкусные горячие угощения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4648" y="0"/>
            <a:ext cx="617272" cy="850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190717_09463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5400600" cy="4653136"/>
          </a:xfrm>
          <a:prstGeom prst="rect">
            <a:avLst/>
          </a:prstGeom>
        </p:spPr>
      </p:pic>
      <p:pic>
        <p:nvPicPr>
          <p:cNvPr id="5" name="Рисунок 4" descr="IMG_20190717_09494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6996" y="3334147"/>
            <a:ext cx="4327004" cy="3523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4941168"/>
            <a:ext cx="324036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Процесс выпечки рогаликов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2760" y="836712"/>
            <a:ext cx="2057432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4824536" cy="6858000"/>
          </a:xfrm>
        </p:spPr>
      </p:pic>
      <p:sp>
        <p:nvSpPr>
          <p:cNvPr id="7" name="TextBox 6"/>
          <p:cNvSpPr txBox="1"/>
          <p:nvPr/>
        </p:nvSpPr>
        <p:spPr>
          <a:xfrm>
            <a:off x="5868144" y="1052736"/>
            <a:ext cx="2664296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Создание групповой кулинарной книги – «Рецепты наших бабушек»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0"/>
            <a:ext cx="473256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5.jpeg"/>
          <p:cNvPicPr>
            <a:picLocks noChangeAspect="1"/>
          </p:cNvPicPr>
          <p:nvPr/>
        </p:nvPicPr>
        <p:blipFill>
          <a:blip r:embed="rId2" cstate="print"/>
          <a:srcRect l="5232" t="2751" r="2343" b="6951"/>
          <a:stretch>
            <a:fillRect/>
          </a:stretch>
        </p:blipFill>
        <p:spPr>
          <a:xfrm>
            <a:off x="4932040" y="0"/>
            <a:ext cx="4211960" cy="6192688"/>
          </a:xfrm>
          <a:prstGeom prst="rect">
            <a:avLst/>
          </a:prstGeom>
        </p:spPr>
      </p:pic>
      <p:pic>
        <p:nvPicPr>
          <p:cNvPr id="7" name="Содержимое 6" descr="6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 flipV="1">
            <a:off x="1043607" y="0"/>
            <a:ext cx="3960440" cy="594928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astry_Bread_Infants_Boys_Cook_Wicker_basket_543809_3840x2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7499350" cy="5229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548680"/>
            <a:ext cx="17694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7632848" cy="64087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мире существуют понятия, которые для людей никогда не теряют своей ценности, они незыблемы, речь пойдет о хлебе.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 нуждается в хлебе каждый день. Без него не обходятся ни завтраки, ни обеды, ни праздничные застолья.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Хлеб – это символ благополучия и достатка! 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pic>
        <p:nvPicPr>
          <p:cNvPr id="4" name="Рисунок 3" descr="hello_html_150020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861048"/>
            <a:ext cx="6480720" cy="26642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476672"/>
            <a:ext cx="1553376" cy="922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8640"/>
            <a:ext cx="7890080" cy="64087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i="1" u="sng" dirty="0" smtClean="0"/>
              <a:t>Цель проекта.</a:t>
            </a:r>
            <a:endParaRPr lang="ru-RU" sz="2800" dirty="0" smtClean="0"/>
          </a:p>
          <a:p>
            <a:r>
              <a:rPr lang="ru-RU" sz="2800" dirty="0" smtClean="0"/>
              <a:t>   Формирование целостного представления о процессе выращивания хлеба у детей старшего дошкольного возраста. Воспитание бережного отношения к хлебу, к труду людей, которые его выращивают.</a:t>
            </a:r>
            <a:br>
              <a:rPr lang="ru-RU" sz="2800" dirty="0" smtClean="0"/>
            </a:br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 descr="PBJ-Boy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996952"/>
            <a:ext cx="3798168" cy="361079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0592" y="188640"/>
            <a:ext cx="545264" cy="850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6408712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300" b="1" i="1" u="sng" dirty="0" smtClean="0">
                <a:latin typeface="Times New Roman" pitchFamily="18" charset="0"/>
                <a:cs typeface="Times New Roman" pitchFamily="18" charset="0"/>
              </a:rPr>
              <a:t>Задачи проекта.</a:t>
            </a:r>
            <a:r>
              <a:rPr lang="ru-RU" sz="3300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u="sng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• изучить историю возникновения хлеба;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• познакомить детей со старинными русскими обычаями, связанными с хлебом;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• расширить знания у детей о значении хлеба в жизни человека, и его изготовлении.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u="sng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• развивать познавательно – исследовательскую деятельность;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• развивать умение логически мыслить, рассуждать, делать выводы и умозаключения.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u="sng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• воспитывать бережное отношение к хлебу, чувство благодарности и уважения к людям сельскохозяйственного труда;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• воспитывать желание делиться полученными знаниями.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260648"/>
            <a:ext cx="545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8640"/>
            <a:ext cx="7746064" cy="640871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Экологический, познавательно-исследовательский.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7a7c1ab42340dcf6fc4ddf946affaa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916832"/>
            <a:ext cx="5975945" cy="46888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0592" y="0"/>
            <a:ext cx="545264" cy="778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ello_html_2f8287b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14400"/>
            <a:ext cx="410445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llo_html_m5a502a8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4283968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727280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Сборник загадок и скороговорок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0672" y="332656"/>
            <a:ext cx="1121328" cy="9221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ello_html_m12536f7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14400"/>
            <a:ext cx="42291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llo_html_e6af1f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442798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35696" y="188640"/>
            <a:ext cx="662473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Сборник примет и стихов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0592" y="188640"/>
            <a:ext cx="1372848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1-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3015" y="3501008"/>
            <a:ext cx="5070985" cy="3356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332656"/>
            <a:ext cx="3168352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Рассказ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Эмилии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поездке в деревню к бабушке, об экскурсии на поле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191013_1202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0"/>
            <a:ext cx="4680520" cy="447249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8624" y="404664"/>
            <a:ext cx="401248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20190717_10021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8100392" cy="5089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88640"/>
            <a:ext cx="741682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Экскурсия на Васильевский хлебозавод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</TotalTime>
  <Words>132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Зеленодольский муниципальный район Муниципальное бюджетное дошкольное образовательное учреждение  «Детский сад комбинированного вида № 39 «Алёнка» Зеленодольского муницального района Республики Татарстан»  Номинация «Все профессии нужны, все профессии важны (трудовые династии, профессии родителей)»» Подготовительная группа (дети 6-7 лет) Проект « Хлеб – всему голова»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Зеленодольский муниципальный район Муниципальное бюджетное дошкольное учреждение  комбинированного вида № 39 «Алёнка»   Номинация «Все профессии нужны, все профессии важны (трудовые династии, профессии родителей)»» Подготовительная группа (дети 6-7 лет) Проект « Хлеб – всему голова» </dc:title>
  <dc:creator>Римма</dc:creator>
  <cp:lastModifiedBy>RePack by SPecialiST</cp:lastModifiedBy>
  <cp:revision>11</cp:revision>
  <dcterms:created xsi:type="dcterms:W3CDTF">2019-10-12T19:14:50Z</dcterms:created>
  <dcterms:modified xsi:type="dcterms:W3CDTF">2019-10-13T10:33:46Z</dcterms:modified>
</cp:coreProperties>
</file>