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6" r:id="rId10"/>
    <p:sldId id="265" r:id="rId11"/>
    <p:sldId id="267" r:id="rId12"/>
    <p:sldId id="269" r:id="rId13"/>
    <p:sldId id="262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375848" cy="4005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Зеленодольский</a:t>
            </a:r>
            <a:r>
              <a:rPr lang="ru-RU" sz="2000" b="1" dirty="0" smtClean="0"/>
              <a:t> муниципальный район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39 «Алёнка»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Зеленодольского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муницального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Республики Татарстан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Номинация «Первые шаги в мир профессий»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Старшая группа (дети 5-6 лет)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Проект « Все профессии важны»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149080"/>
            <a:ext cx="4953000" cy="1728192"/>
          </a:xfrm>
        </p:spPr>
        <p:txBody>
          <a:bodyPr/>
          <a:lstStyle/>
          <a:p>
            <a:pPr algn="r"/>
            <a:r>
              <a:rPr lang="ru-RU" b="1" dirty="0" smtClean="0"/>
              <a:t> </a:t>
            </a:r>
            <a:endParaRPr lang="ru-RU" dirty="0" smtClean="0"/>
          </a:p>
          <a:p>
            <a:pPr algn="r"/>
            <a:r>
              <a:rPr lang="ru-RU" b="1" dirty="0" smtClean="0"/>
              <a:t>Автор проекта: </a:t>
            </a:r>
            <a:endParaRPr lang="ru-RU" dirty="0" smtClean="0"/>
          </a:p>
          <a:p>
            <a:pPr algn="r"/>
            <a:r>
              <a:rPr lang="ru-RU" b="1" dirty="0" smtClean="0"/>
              <a:t>Акбарова Римма </a:t>
            </a:r>
            <a:r>
              <a:rPr lang="ru-RU" b="1" dirty="0" err="1" smtClean="0"/>
              <a:t>Анасовна</a:t>
            </a:r>
            <a:endParaRPr lang="ru-RU" dirty="0" smtClean="0"/>
          </a:p>
          <a:p>
            <a:pPr algn="r"/>
            <a:r>
              <a:rPr lang="ru-RU" b="1" dirty="0" smtClean="0"/>
              <a:t>1 кв.категория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93467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пгт</a:t>
            </a:r>
            <a:r>
              <a:rPr lang="ru-RU" b="1" dirty="0" smtClean="0">
                <a:solidFill>
                  <a:schemeClr val="tx2"/>
                </a:solidFill>
              </a:rPr>
              <a:t> Васильево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2019 год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pomoshhnik-vospitatelya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3600400" cy="23968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0"/>
            <a:ext cx="802432" cy="557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35" t="9795" r="5704" b="8179"/>
          <a:stretch>
            <a:fillRect/>
          </a:stretch>
        </p:blipFill>
        <p:spPr>
          <a:xfrm>
            <a:off x="323528" y="692696"/>
            <a:ext cx="3888432" cy="4680520"/>
          </a:xfrm>
        </p:spPr>
      </p:pic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3" cstate="print"/>
          <a:srcRect l="5232" t="9051" r="8120" b="9051"/>
          <a:stretch>
            <a:fillRect/>
          </a:stretch>
        </p:blipFill>
        <p:spPr>
          <a:xfrm>
            <a:off x="4860032" y="692696"/>
            <a:ext cx="4032448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«Моя мама-микробиолог, а папа –инженер.»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656" y="692696"/>
            <a:ext cx="802432" cy="629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87" t="4897" r="5704" b="9404"/>
          <a:stretch>
            <a:fillRect/>
          </a:stretch>
        </p:blipFill>
        <p:spPr>
          <a:xfrm>
            <a:off x="395536" y="692695"/>
            <a:ext cx="4176464" cy="5966377"/>
          </a:xfrm>
        </p:spPr>
      </p:pic>
      <p:pic>
        <p:nvPicPr>
          <p:cNvPr id="5" name="Рисунок 4" descr="4.jpeg"/>
          <p:cNvPicPr>
            <a:picLocks noChangeAspect="1"/>
          </p:cNvPicPr>
          <p:nvPr/>
        </p:nvPicPr>
        <p:blipFill>
          <a:blip r:embed="rId3" cstate="print"/>
          <a:srcRect l="9564" t="16400" r="8120" b="19551"/>
          <a:stretch>
            <a:fillRect/>
          </a:stretch>
        </p:blipFill>
        <p:spPr>
          <a:xfrm>
            <a:off x="4572000" y="548680"/>
            <a:ext cx="4104456" cy="3096344"/>
          </a:xfrm>
          <a:prstGeom prst="rect">
            <a:avLst/>
          </a:prstGeom>
        </p:spPr>
      </p:pic>
      <p:pic>
        <p:nvPicPr>
          <p:cNvPr id="6" name="Содержимое 3" descr="5.jpeg"/>
          <p:cNvPicPr>
            <a:picLocks noChangeAspect="1"/>
          </p:cNvPicPr>
          <p:nvPr/>
        </p:nvPicPr>
        <p:blipFill>
          <a:blip r:embed="rId4" cstate="print"/>
          <a:srcRect r="5882"/>
          <a:stretch>
            <a:fillRect/>
          </a:stretch>
        </p:blipFill>
        <p:spPr>
          <a:xfrm rot="16200000">
            <a:off x="5468918" y="3180155"/>
            <a:ext cx="2706154" cy="39239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2" y="1052736"/>
            <a:ext cx="1378496" cy="70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94384" y="1171056"/>
            <a:ext cx="6381329" cy="4992565"/>
          </a:xfrm>
        </p:spPr>
      </p:pic>
      <p:pic>
        <p:nvPicPr>
          <p:cNvPr id="5" name="Рисунок 4" descr="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4176464" cy="58326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60632" y="476672"/>
            <a:ext cx="72008" cy="629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-20191010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996444" cy="5976664"/>
          </a:xfrm>
        </p:spPr>
      </p:pic>
      <p:pic>
        <p:nvPicPr>
          <p:cNvPr id="5" name="Рисунок 4" descr="IMG-20191010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764704"/>
            <a:ext cx="4248472" cy="3186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4077072"/>
            <a:ext cx="403244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Сотрудничество детского сада с Васильевской библиотекой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692696"/>
            <a:ext cx="1018456" cy="70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0191010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411266" cy="5881688"/>
          </a:xfrm>
        </p:spPr>
      </p:pic>
      <p:sp>
        <p:nvSpPr>
          <p:cNvPr id="5" name="TextBox 4"/>
          <p:cNvSpPr txBox="1"/>
          <p:nvPr/>
        </p:nvSpPr>
        <p:spPr>
          <a:xfrm>
            <a:off x="4932040" y="1052736"/>
            <a:ext cx="396044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Вручение грамот активным участникам проекта от Васильевской библиотеки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4728" y="404664"/>
            <a:ext cx="586408" cy="4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17232"/>
            <a:ext cx="76328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i="1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kto gde rabota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352928" cy="3168352"/>
          </a:xfrm>
        </p:spPr>
      </p:pic>
      <p:sp>
        <p:nvSpPr>
          <p:cNvPr id="9" name="Прямоугольник 8"/>
          <p:cNvSpPr/>
          <p:nvPr/>
        </p:nvSpPr>
        <p:spPr>
          <a:xfrm>
            <a:off x="539552" y="764704"/>
            <a:ext cx="82853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профессии нужны!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профессии важны!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066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"Прекрасных профессий на свете не счесть, и каждой профессии слава и честь" 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7" name="Содержимое 6" descr="hello_html_m2c0750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34" b="4795"/>
          <a:stretch>
            <a:fillRect/>
          </a:stretch>
        </p:blipFill>
        <p:spPr>
          <a:xfrm>
            <a:off x="1547664" y="2636912"/>
            <a:ext cx="6192688" cy="3744416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-603448"/>
            <a:ext cx="151216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3826768" cy="61698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lvl="0"/>
            <a:r>
              <a:rPr lang="ru-RU" sz="1900" dirty="0" smtClean="0"/>
              <a:t>расширять представление детей о профессиях</a:t>
            </a:r>
          </a:p>
          <a:p>
            <a:pPr lvl="0"/>
            <a:r>
              <a:rPr lang="ru-RU" sz="1900" dirty="0" smtClean="0"/>
              <a:t>продолжать знакомство с культурными явлениями, их атрибутами, значением в жизни общества, связанными с ними профессиями</a:t>
            </a:r>
          </a:p>
          <a:p>
            <a:pPr lvl="0"/>
            <a:r>
              <a:rPr lang="ru-RU" sz="1900" dirty="0" smtClean="0"/>
              <a:t>развивать интерес к труду взрослых, представление о важности и значении профессий</a:t>
            </a:r>
          </a:p>
          <a:p>
            <a:pPr lvl="0"/>
            <a:r>
              <a:rPr lang="ru-RU" sz="1900" dirty="0" smtClean="0"/>
              <a:t>воспитывать желание принимать участие в трудовой деятельности</a:t>
            </a:r>
          </a:p>
          <a:p>
            <a:pPr lvl="0"/>
            <a:r>
              <a:rPr lang="ru-RU" sz="1900" dirty="0" smtClean="0"/>
              <a:t>воспитывать чувство уважения к людям за их труд.</a:t>
            </a:r>
          </a:p>
          <a:p>
            <a:endParaRPr lang="ru-RU" dirty="0"/>
          </a:p>
        </p:txBody>
      </p:sp>
      <p:pic>
        <p:nvPicPr>
          <p:cNvPr id="4" name="Рисунок 3" descr="o-professiyah-kartinki-dlya-detej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052033" cy="5760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620688"/>
            <a:ext cx="1738536" cy="557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-формировать у детей представления о разных профессиях;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информационный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группа проекта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– воспитатель, воспитанники старшей группы и их родители.</a:t>
            </a:r>
          </a:p>
          <a:p>
            <a:endParaRPr lang="ru-RU" dirty="0"/>
          </a:p>
        </p:txBody>
      </p:sp>
      <p:pic>
        <p:nvPicPr>
          <p:cNvPr id="6" name="Рисунок 5" descr="361-625d5f20684f96b4e3ba25479a62a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89040"/>
            <a:ext cx="7164288" cy="30689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1124744"/>
            <a:ext cx="1090464" cy="413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detsad-242509-1459598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4149784" cy="4104456"/>
          </a:xfrm>
          <a:prstGeom prst="rect">
            <a:avLst/>
          </a:prstGeom>
        </p:spPr>
      </p:pic>
      <p:pic>
        <p:nvPicPr>
          <p:cNvPr id="10" name="Содержимое 9" descr="detsad-242509-14595984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4104456" cy="4104456"/>
          </a:xfrm>
        </p:spPr>
      </p:pic>
      <p:sp>
        <p:nvSpPr>
          <p:cNvPr id="11" name="TextBox 10"/>
          <p:cNvSpPr txBox="1"/>
          <p:nvPr/>
        </p:nvSpPr>
        <p:spPr>
          <a:xfrm>
            <a:off x="971600" y="4797152"/>
            <a:ext cx="734481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Выставка детской художественной литературы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548680"/>
            <a:ext cx="514400" cy="557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etsad-242509-1459598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405633" cy="3384376"/>
          </a:xfrm>
        </p:spPr>
      </p:pic>
      <p:pic>
        <p:nvPicPr>
          <p:cNvPr id="5" name="Рисунок 4" descr="detsad-242509-1459598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248472" cy="5986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417646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 картинкам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656" y="764704"/>
            <a:ext cx="874440" cy="3417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ello_html_m4409b4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150"/>
            <a:ext cx="8784976" cy="588168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764704"/>
            <a:ext cx="946448" cy="629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-2019101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150"/>
            <a:ext cx="8496944" cy="4465042"/>
          </a:xfrm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813690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Рассказы детей о профессии своих родителей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836712"/>
            <a:ext cx="1594520" cy="629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etsad-672682-1515701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69"/>
          <a:stretch>
            <a:fillRect/>
          </a:stretch>
        </p:blipFill>
        <p:spPr>
          <a:xfrm>
            <a:off x="179512" y="548680"/>
            <a:ext cx="4666482" cy="3240360"/>
          </a:xfrm>
        </p:spPr>
      </p:pic>
      <p:pic>
        <p:nvPicPr>
          <p:cNvPr id="5" name="Рисунок 4" descr="detsad-845939-1477149176.jpg"/>
          <p:cNvPicPr>
            <a:picLocks noChangeAspect="1"/>
          </p:cNvPicPr>
          <p:nvPr/>
        </p:nvPicPr>
        <p:blipFill>
          <a:blip r:embed="rId3" cstate="print"/>
          <a:srcRect b="8167"/>
          <a:stretch>
            <a:fillRect/>
          </a:stretch>
        </p:blipFill>
        <p:spPr>
          <a:xfrm>
            <a:off x="4283968" y="2492896"/>
            <a:ext cx="4654848" cy="320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509120"/>
            <a:ext cx="331236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</TotalTime>
  <Words>139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   Зеленодольский муниципальный район Муниципальное бюджетное дошкольное образовательное учреждение  «Детский сад комбинированного вида № 39 «Алёнка» Зеленодольского муницального района Республики Татарстан»  Номинация «Первые шаги в мир профессий» Старшая группа (дети 5-6 лет) Проект « Все профессии важны» </vt:lpstr>
      <vt:lpstr>       Актуальность проекта  "Прекрасных профессий на свете не счесть, и каждой профессии слава и честь" 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Римма</dc:creator>
  <cp:lastModifiedBy>RePack by SPecialiST</cp:lastModifiedBy>
  <cp:revision>17</cp:revision>
  <dcterms:created xsi:type="dcterms:W3CDTF">2019-10-12T16:53:22Z</dcterms:created>
  <dcterms:modified xsi:type="dcterms:W3CDTF">2019-10-13T08:23:33Z</dcterms:modified>
</cp:coreProperties>
</file>