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5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5" r:id="rId7"/>
    <p:sldId id="264" r:id="rId8"/>
    <p:sldId id="263" r:id="rId9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107" d="100"/>
          <a:sy n="107" d="100"/>
        </p:scale>
        <p:origin x="80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cs-CZ"/>
              <a:pPr/>
              <a:t>8. 6. 2021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5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82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524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70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1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17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67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08.06.2021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6EA6-EFEA-4C30-9264-4F9291A5780D}" type="datetime1">
              <a:rPr kumimoji="0" lang="cs-CZ" smtClean="0"/>
              <a:pPr/>
              <a:t>8. 6. 2021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667000" y="1200150"/>
            <a:ext cx="38862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ru-RU" dirty="0" smtClean="0"/>
              <a:t>Лыжные ходы</a:t>
            </a:r>
            <a:endParaRPr lang="ru-RU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4572000" y="3257550"/>
            <a:ext cx="3886200" cy="514350"/>
          </a:xfrm>
        </p:spPr>
        <p:txBody>
          <a:bodyPr>
            <a:normAutofit fontScale="32500" lnSpcReduction="20000"/>
          </a:bodyPr>
          <a:lstStyle>
            <a:extLst/>
          </a:lstStyle>
          <a:p>
            <a:r>
              <a:rPr lang="ru-RU" dirty="0" smtClean="0"/>
              <a:t>Выполнила: Кирницкая Софья </a:t>
            </a:r>
            <a:r>
              <a:rPr lang="ru-RU" dirty="0" smtClean="0"/>
              <a:t>10Д</a:t>
            </a:r>
          </a:p>
          <a:p>
            <a:r>
              <a:rPr lang="ru-RU" dirty="0" smtClean="0"/>
              <a:t>Руководитель-Белозёрова С.Ю, учитель физической культуры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smtClean="0"/>
              <a:t>Виды лыжных ходов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1"/>
            <a:ext cx="3886200" cy="3200399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>
              <a:buNone/>
            </a:pPr>
            <a:r>
              <a:rPr lang="ru-RU" dirty="0" smtClean="0"/>
              <a:t>Классический: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Отталкивание происходит от неподвижной опоры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Время отталкивания меньше чем в коньковых</a:t>
            </a:r>
          </a:p>
          <a:p>
            <a:pPr marL="228600" indent="-228600">
              <a:buAutoNum type="arabicPeriod"/>
            </a:pPr>
            <a:endParaRPr lang="ru-RU" sz="1600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844901" y="1352549"/>
            <a:ext cx="3886200" cy="2286001"/>
          </a:xfrm>
        </p:spPr>
        <p:txBody>
          <a:bodyPr>
            <a:normAutofit lnSpcReduction="10000"/>
          </a:bodyPr>
          <a:lstStyle>
            <a:extLst/>
          </a:lstStyle>
          <a:p>
            <a:pPr marL="0" indent="0">
              <a:buNone/>
            </a:pPr>
            <a:r>
              <a:rPr lang="ru-RU" dirty="0" smtClean="0"/>
              <a:t>Коньковый: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Отталкивание выполняется от подвижной опоры(лыжи)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Направление отталкивания – под углом к направлению движения лыжника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Время отталкивания больше чем в классических</a:t>
            </a:r>
          </a:p>
          <a:p>
            <a:pPr marL="228600" indent="-228600">
              <a:buAutoNum type="arabicPeriod"/>
            </a:pPr>
            <a:r>
              <a:rPr lang="ru-RU" sz="1600" dirty="0" smtClean="0"/>
              <a:t>Требуется только хорошее скольжение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sz="3600" dirty="0" smtClean="0"/>
              <a:t>Виды лыжных ходов по способу отталкивания</a:t>
            </a:r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0"/>
            <a:ext cx="3886200" cy="1219200"/>
          </a:xfrm>
        </p:spPr>
        <p:txBody>
          <a:bodyPr anchor="ctr">
            <a:normAutofit/>
          </a:bodyPr>
          <a:lstStyle>
            <a:extLst/>
          </a:lstStyle>
          <a:p>
            <a:pPr marL="0" lvl="1" indent="0">
              <a:buNone/>
            </a:pPr>
            <a:r>
              <a:rPr lang="ru-RU" sz="2400" b="1" dirty="0" smtClean="0"/>
              <a:t>Попеременные</a:t>
            </a:r>
            <a:r>
              <a:rPr lang="ru-RU" sz="2400" dirty="0" smtClean="0"/>
              <a:t> – отталкивание палками попеременно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Одновременные</a:t>
            </a:r>
            <a:r>
              <a:rPr lang="ru-RU" sz="2400" dirty="0" smtClean="0"/>
              <a:t> – одновременное отталкивание палками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77200" cy="1047750"/>
          </a:xfrm>
        </p:spPr>
        <p:txBody>
          <a:bodyPr anchor="b">
            <a:normAutofit/>
          </a:bodyPr>
          <a:lstStyle>
            <a:extLst/>
          </a:lstStyle>
          <a:p>
            <a:r>
              <a:rPr lang="ru-RU" dirty="0" smtClean="0"/>
              <a:t>Виды лыжных ходов по числу шагов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257800" y="1428750"/>
            <a:ext cx="35052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Одновременный:</a:t>
            </a:r>
          </a:p>
          <a:p>
            <a:pPr marL="0" indent="0">
              <a:buNone/>
            </a:pPr>
            <a:r>
              <a:rPr lang="ru-RU" sz="2800" dirty="0" smtClean="0"/>
              <a:t>1. Одношажный</a:t>
            </a:r>
          </a:p>
          <a:p>
            <a:pPr marL="0" indent="0">
              <a:buNone/>
            </a:pPr>
            <a:r>
              <a:rPr lang="ru-RU" sz="2800" dirty="0" smtClean="0"/>
              <a:t>2. </a:t>
            </a:r>
            <a:r>
              <a:rPr lang="ru-RU" sz="2800" dirty="0" err="1" smtClean="0"/>
              <a:t>Бесшажный</a:t>
            </a:r>
            <a:endParaRPr lang="ru-RU" sz="28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04950"/>
            <a:ext cx="3276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Попеременный: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Двухшажный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ru-RU" sz="2800" dirty="0" err="1" smtClean="0"/>
              <a:t>Четырехшажный</a:t>
            </a:r>
            <a:endParaRPr lang="ru-RU" sz="2800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Попеременный </a:t>
            </a:r>
            <a:r>
              <a:rPr lang="ru-RU" dirty="0" err="1" smtClean="0"/>
              <a:t>двухшажный</a:t>
            </a:r>
            <a:r>
              <a:rPr lang="ru-RU" dirty="0" smtClean="0"/>
              <a:t> ход на лыжах. Техника выполнения</a:t>
            </a:r>
            <a:endParaRPr lang="ru-RU" dirty="0"/>
          </a:p>
        </p:txBody>
      </p:sp>
      <p:pic>
        <p:nvPicPr>
          <p:cNvPr id="3" name="Содержимое 2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3206" r="13206"/>
          <a:stretch>
            <a:fillRect/>
          </a:stretch>
        </p:blipFill>
        <p:spPr>
          <a:xfrm>
            <a:off x="4648200" y="1200150"/>
            <a:ext cx="4038600" cy="3394472"/>
          </a:xfrm>
        </p:spPr>
      </p:pic>
      <p:sp>
        <p:nvSpPr>
          <p:cNvPr id="4" name="TextBox 3"/>
          <p:cNvSpPr txBox="1"/>
          <p:nvPr/>
        </p:nvSpPr>
        <p:spPr>
          <a:xfrm>
            <a:off x="685800" y="165735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Этот ход один из основных способов передвижения на лыжах, применяется на подъемах малой и средней крутизны, а также на равнине при плохих условиях скольжения. Цикл хода состоит из двух скользящих шагов, при которых лыжник дважды поочередно отталкивается руками.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Попеременный </a:t>
            </a:r>
            <a:r>
              <a:rPr lang="ru-RU" dirty="0" err="1" smtClean="0"/>
              <a:t>четырехшажный</a:t>
            </a:r>
            <a:r>
              <a:rPr lang="ru-RU" dirty="0" smtClean="0"/>
              <a:t> лыжный ход. Техника выполнения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04950"/>
            <a:ext cx="411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Цикл хода состоит из четырех скользящих шагов. На первые два шага лыжник поочередно выносит палки вперед, на третий и четвертый шаг делает два попеременных тол­чка палками.</a:t>
            </a:r>
          </a:p>
          <a:p>
            <a:r>
              <a:rPr lang="ru-RU" dirty="0"/>
              <a:t>В этом ходе ноги двигаются как в обычном скользящем шаге — не­ прерывно и равномерно. Первые два скользящих шага, без толчков палками, несколько короче, третий и четвертый шага каждого цикла, в которых помогают палками, — длиннее.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428750"/>
            <a:ext cx="4495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4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Одновременный одношажный ход на лыжах. Техника выполнения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50181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Сделав шаг, лыжник выводит палки из положения кольцами к себе в положение кольцами от себя, а оттолкнувшись ногой, он должен вновь расположить их кольцами к себе. Постановка палок на снег и отталкивание ими осуществляются под острым углом. 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869" y="1428750"/>
            <a:ext cx="482613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0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ru-RU" dirty="0" smtClean="0"/>
              <a:t>Одновременный </a:t>
            </a:r>
            <a:r>
              <a:rPr lang="ru-RU" dirty="0" err="1" smtClean="0"/>
              <a:t>бесшажный</a:t>
            </a:r>
            <a:r>
              <a:rPr lang="ru-RU" dirty="0" smtClean="0"/>
              <a:t> ход на лыжах. </a:t>
            </a:r>
            <a:r>
              <a:rPr lang="ru-RU" dirty="0"/>
              <a:t>Т</a:t>
            </a:r>
            <a:r>
              <a:rPr lang="ru-RU" dirty="0" smtClean="0"/>
              <a:t>ехника выполнения</a:t>
            </a:r>
            <a:endParaRPr lang="ru-RU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04950"/>
            <a:ext cx="4428675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276350"/>
            <a:ext cx="365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Передвижение этим ходом осуществляется только за счет одновременного отталкивания руками. Применяется ход на пологих спусках, а также на равнине при хороших условиях скольжения. Цикл хода состоит из свободного скольжения на двух лыжах и одновременного отталкивания руками. </a:t>
            </a:r>
            <a:r>
              <a:rPr lang="ru-RU" dirty="0" smtClean="0"/>
              <a:t>В </a:t>
            </a:r>
            <a:r>
              <a:rPr lang="ru-RU" dirty="0"/>
              <a:t>цикле хода выделяют две фазы: свободное скольжение на лыжах и скольжение на лыжах с одновременным отталкиванием.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ерна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Черный .thmx</Template>
  <TotalTime>0</TotalTime>
  <Words>344</Words>
  <Application>Microsoft Office PowerPoint</Application>
  <PresentationFormat>Экран (16:9)</PresentationFormat>
  <Paragraphs>37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Черная</vt:lpstr>
      <vt:lpstr>Лыжные ходы</vt:lpstr>
      <vt:lpstr>Виды лыжных ходов</vt:lpstr>
      <vt:lpstr>Виды лыжных ходов по способу отталкивания</vt:lpstr>
      <vt:lpstr>Виды лыжных ходов по числу шагов</vt:lpstr>
      <vt:lpstr>Попеременный двухшажный ход на лыжах. Техника выполнения</vt:lpstr>
      <vt:lpstr>Попеременный четырехшажный лыжный ход. Техника выполнения</vt:lpstr>
      <vt:lpstr>Одновременный одношажный ход на лыжах. Техника выполнения</vt:lpstr>
      <vt:lpstr>Одновременный бесшажный ход на лыжах. Техника выполнения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revision>1</cp:revision>
  <dcterms:modified xsi:type="dcterms:W3CDTF">2021-06-08T08:08:41Z</dcterms:modified>
  <cp:category/>
</cp:coreProperties>
</file>