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4" r:id="rId10"/>
    <p:sldId id="285" r:id="rId11"/>
    <p:sldId id="282" r:id="rId12"/>
    <p:sldId id="283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EE3375-9F4F-4521-AD4D-D1647369A2BF}">
          <p14:sldIdLst>
            <p14:sldId id="256"/>
            <p14:sldId id="275"/>
            <p14:sldId id="276"/>
            <p14:sldId id="277"/>
            <p14:sldId id="278"/>
            <p14:sldId id="279"/>
            <p14:sldId id="280"/>
            <p14:sldId id="281"/>
            <p14:sldId id="284"/>
            <p14:sldId id="285"/>
            <p14:sldId id="282"/>
            <p14:sldId id="283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  <p14:section name="Раздел без заголовка" id="{B05953FA-451A-42E7-98F1-951C309E0D0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CB-F09F-404C-BE40-78549E4F25C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47D-C660-4AE7-B778-CA4E3B8D4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CB-F09F-404C-BE40-78549E4F25C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47D-C660-4AE7-B778-CA4E3B8D4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0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CB-F09F-404C-BE40-78549E4F25C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47D-C660-4AE7-B778-CA4E3B8D4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3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CB-F09F-404C-BE40-78549E4F25C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47D-C660-4AE7-B778-CA4E3B8D4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0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CB-F09F-404C-BE40-78549E4F25C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47D-C660-4AE7-B778-CA4E3B8D4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2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CB-F09F-404C-BE40-78549E4F25C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47D-C660-4AE7-B778-CA4E3B8D4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7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CB-F09F-404C-BE40-78549E4F25C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47D-C660-4AE7-B778-CA4E3B8D4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6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CB-F09F-404C-BE40-78549E4F25C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47D-C660-4AE7-B778-CA4E3B8D4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2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CB-F09F-404C-BE40-78549E4F25C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47D-C660-4AE7-B778-CA4E3B8D4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6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CB-F09F-404C-BE40-78549E4F25C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47D-C660-4AE7-B778-CA4E3B8D4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6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17CB-F09F-404C-BE40-78549E4F25C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47D-C660-4AE7-B778-CA4E3B8D4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4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417CB-F09F-404C-BE40-78549E4F25C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647D-C660-4AE7-B778-CA4E3B8D4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2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5192" y="0"/>
            <a:ext cx="840680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Башкортостан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Государственное автономное профессиональное образования учреждения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Уфимский топливо- энергетический колледж  </a:t>
            </a:r>
          </a:p>
          <a:p>
            <a:r>
              <a:rPr lang="ru-RU" dirty="0" smtClean="0"/>
              <a:t>  </a:t>
            </a:r>
          </a:p>
          <a:p>
            <a:r>
              <a:rPr lang="ru-RU" dirty="0" smtClean="0"/>
              <a:t>                                                                                                            Специальность :13.02.05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Питательные насосы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дисциплине «Гидравлика»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Выполнил студент группы 2-Т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Никитина Полина Павловна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Руководитель:Валеева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Азатовна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Г.Уфа-2021 </a:t>
            </a:r>
          </a:p>
        </p:txBody>
      </p:sp>
    </p:spTree>
    <p:extLst>
      <p:ext uri="{BB962C8B-B14F-4D97-AF65-F5344CB8AC3E}">
        <p14:creationId xmlns:p14="http://schemas.microsoft.com/office/powerpoint/2010/main" val="356486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1245" y="976746"/>
            <a:ext cx="64527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одного из питательных насосов, имеющего 9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ступеней, показана на рисунке. Каждая ступень состоит из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 с направляющим аппаратом и рабочего колеса 2. Все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элементы объединяются в одну секцию, а секции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соединяются вместе со всасывающей и нагнетательной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камерами 9 и 10 и стягиваются анкерными болтами 5. Таким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насос составляется из отдельных секций, почему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секционным. Обычно рабочие колеса всех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ступеней за исключением первой выполняются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одинаковыми. Колесо первой ступени имеет диаметр входа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ширину больше, чем у других ступене</a:t>
            </a:r>
            <a:r>
              <a:rPr lang="ru-RU" dirty="0"/>
              <a:t>й с целью повышения</a:t>
            </a:r>
          </a:p>
          <a:p>
            <a:r>
              <a:rPr lang="ru-RU" dirty="0" err="1"/>
              <a:t>антикавитационных</a:t>
            </a:r>
            <a:r>
              <a:rPr lang="ru-RU" dirty="0"/>
              <a:t> качеств насоса.</a:t>
            </a:r>
          </a:p>
        </p:txBody>
      </p:sp>
    </p:spTree>
    <p:extLst>
      <p:ext uri="{BB962C8B-B14F-4D97-AF65-F5344CB8AC3E}">
        <p14:creationId xmlns:p14="http://schemas.microsoft.com/office/powerpoint/2010/main" val="208122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8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3309" y="86536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Питательный насос-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ответственный агрегат, от его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надежности зависит работоспособность котла, и если он не будет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подпитываться водой, то произойдет перегрев трубных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поверхностей нагрева с последующим взрывом парогенератора.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требованиями Котлонадзора предписана обязательная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не менее двух питательных агрегатов, причем 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движениями рабочей поверхности — один с паровым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преобразователем, а один с электрическим источником.</a:t>
            </a:r>
          </a:p>
        </p:txBody>
      </p:sp>
    </p:spTree>
    <p:extLst>
      <p:ext uri="{BB962C8B-B14F-4D97-AF65-F5344CB8AC3E}">
        <p14:creationId xmlns:p14="http://schemas.microsoft.com/office/powerpoint/2010/main" val="308106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2191" y="685800"/>
            <a:ext cx="61618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также требования по минимальной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производительности устройств, каждый должен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150 % нагрузку одновременно работающих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котлов, то есть работать с существенным запасом.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схеме в котельной установлены 3 и более агрегата,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выбирают таким образом, чтобы при выходе самого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мощного, суммарная производительность оставшихся 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насосов обеспечивала 120 % номинальной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котлов. Применяются электрические центробежные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поршневые паровые насосы.</a:t>
            </a:r>
          </a:p>
        </p:txBody>
      </p:sp>
    </p:spTree>
    <p:extLst>
      <p:ext uri="{BB962C8B-B14F-4D97-AF65-F5344CB8AC3E}">
        <p14:creationId xmlns:p14="http://schemas.microsoft.com/office/powerpoint/2010/main" val="314992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45" y="1"/>
            <a:ext cx="8967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Разберем конструкцию это типа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на примере насоса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ПЭ-150-53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104900"/>
            <a:ext cx="91630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791" y="1000311"/>
            <a:ext cx="6096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базовыми деталями входной 5 и напорной 11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крышками расположены чугунные секции 7, в которых по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напряженной посадке установлены направляющие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8 и уплотнения колес 9. Крышки и секции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стягиваются между собой длинными болтами, образуя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насоса.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и секции центрируются между собой</a:t>
            </a:r>
            <a:r>
              <a:rPr lang="ru-RU" dirty="0"/>
              <a:t> на заточках.</a:t>
            </a:r>
          </a:p>
          <a:p>
            <a:r>
              <a:rPr lang="ru-RU" dirty="0"/>
              <a:t>Герметичность стыков обеспечивается за счет</a:t>
            </a:r>
          </a:p>
          <a:p>
            <a:r>
              <a:rPr lang="ru-RU" dirty="0"/>
              <a:t>металлического контакта от усилия затяжки болтов.</a:t>
            </a:r>
          </a:p>
        </p:txBody>
      </p:sp>
    </p:spTree>
    <p:extLst>
      <p:ext uri="{BB962C8B-B14F-4D97-AF65-F5344CB8AC3E}">
        <p14:creationId xmlns:p14="http://schemas.microsoft.com/office/powerpoint/2010/main" val="183603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6827" y="1149203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Лапами, отлитыми совместно с крышками и имеющими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поверхности в горизонтальной плоскости по оси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насоса, корпус крепится к опорным стойкам 14, которые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на фундаментную плиту агрегата.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части крышек предусмотрены шпонки, которые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фиксируют положение насоса относительно стоек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направленное тепловое расширение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 вдоль оси насоса.</a:t>
            </a:r>
          </a:p>
        </p:txBody>
      </p:sp>
    </p:spTree>
    <p:extLst>
      <p:ext uri="{BB962C8B-B14F-4D97-AF65-F5344CB8AC3E}">
        <p14:creationId xmlns:p14="http://schemas.microsoft.com/office/powerpoint/2010/main" val="29706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7218" y="150591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лапы со стороны привода фиксируются 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стойках штифтами. Оба патрубка насоса направлены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 вверх.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крышке всасывания и корпусу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гидропяты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заточках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крепятся корпусные детали концевых сальниковых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уплотнений 3, которые имеют кронштейны для установки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корпусов подшипников.</a:t>
            </a:r>
          </a:p>
        </p:txBody>
      </p:sp>
    </p:spTree>
    <p:extLst>
      <p:ext uri="{BB962C8B-B14F-4D97-AF65-F5344CB8AC3E}">
        <p14:creationId xmlns:p14="http://schemas.microsoft.com/office/powerpoint/2010/main" val="2022146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336" y="363682"/>
            <a:ext cx="64527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охлаждения сальника и предотвращения выхода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воды наружу предусмотрен подвод холодного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конденсата. Холодный конденсат подводится также 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нажимной втулке для предотвращения парения сальника.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 сальников имеют ребристую поверхность для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охлаждения. В каждом уплотнении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по четыре кольца сальниковой набивки 4.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Направляющие аппараты в секциях фиксируются от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проворачивания винтами. В центре расточки корпусов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секций запрессованы и застопорены винтами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уплотнительные кольца 9.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09309" y="342823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Гидравлическое разгрузочное устройство состоит из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разгрузочного диска 13, подушки пяты 12 и неподвижной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цилиндрической втулки, которые крепятся в корпусе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гидропяты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круглой гайкой.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насоса закрывается защитным кожухом 10 из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листового металла, под который может быть проложен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слой теплоизоляционного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11852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201169"/>
            <a:ext cx="6976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питательных насосов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Выяснить в чем сущность питательных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насосов ,как они работают и из чего состоят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материал о питательных насосах из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и систематизировать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данные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исследование в виде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1517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9" y="33515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питательного насоса</a:t>
            </a:r>
          </a:p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Надежная работа питательного насоса обеспечивается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правильным и своевременным обслуживанием. От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исправности и надежности такого оборудования зависит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безаварийная работа паровых котлов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081" y="1517073"/>
            <a:ext cx="5746173" cy="43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38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737" y="35607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 электростанции в питательный насос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вода из деаэратора. Температура воды равна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 насыщения, поэтому для исключения кавитации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подпор, который обеспечивается за счет того, что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деаэратор установлен выше питательного насоса. Зачастую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питательных насосов требует установки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подпиточных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бустерных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насосов для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необходимого подпор</a:t>
            </a:r>
            <a:r>
              <a:rPr lang="ru-RU" dirty="0"/>
              <a:t>а.</a:t>
            </a:r>
          </a:p>
        </p:txBody>
      </p:sp>
    </p:spTree>
    <p:extLst>
      <p:ext uri="{BB962C8B-B14F-4D97-AF65-F5344CB8AC3E}">
        <p14:creationId xmlns:p14="http://schemas.microsoft.com/office/powerpoint/2010/main" val="2948703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7610" y="130492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и прекращение работы питательного насоса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не только к отключению другого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станции, но и к повреждению котельного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агрегата. Поэтому оборудование этого типа должно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выполнения требований высокой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надежности.</a:t>
            </a:r>
          </a:p>
        </p:txBody>
      </p:sp>
    </p:spTree>
    <p:extLst>
      <p:ext uri="{BB962C8B-B14F-4D97-AF65-F5344CB8AC3E}">
        <p14:creationId xmlns:p14="http://schemas.microsoft.com/office/powerpoint/2010/main" val="157523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5" y="270163"/>
            <a:ext cx="89569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 литература: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питательных насосов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https://baumgroup.ru/production/pumps/producer/vogel/mpe.ht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ml?yhid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=256588608191695744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https://td-automatika.ru/library/article/209442/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по гидравлике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https://www.nektonnasos.ru/article/promyshlennye/kotelnye/pit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atelnyj-nasos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2620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291" y="218209"/>
            <a:ext cx="97258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питательных насосов: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Питательные насосы играют решающую роль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тепловых электростанциях. Они потребляют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от 3 до 5 % вырабатываемой станцией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являясь наибольшими потребителями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на электростанции. Помимо высокого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КПД, важнейшими параметрами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насосов являются надежность, срок службы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техническая готовность.</a:t>
            </a:r>
          </a:p>
        </p:txBody>
      </p:sp>
    </p:spTree>
    <p:extLst>
      <p:ext uri="{BB962C8B-B14F-4D97-AF65-F5344CB8AC3E}">
        <p14:creationId xmlns:p14="http://schemas.microsoft.com/office/powerpoint/2010/main" val="148022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9028" y="1569027"/>
            <a:ext cx="102142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</a:t>
            </a:r>
            <a:r>
              <a:rPr lang="ru-RU" dirty="0"/>
              <a:t>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оборудование, которое обеспечивает перенос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энергии от источника к потребителю.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типу их можно поделить на: конденсатные, сетевые,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подпиточные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предназначенные для сырой воды. Также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встретить такой тип насосов, как питательный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31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272" y="1402774"/>
            <a:ext cx="87283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насосы подразделяются на две группы: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насосы тепловой схемы — питательные, конденсатные,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циркуляционные;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насосы – насосы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химводоочистки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топливоподающие,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подпиточные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76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7513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Питательные насосы часто используются для подачи химически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чистой воды в парогенераторы энергоблоков АЭС, в котельных, 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теплоэлектростанциях, на промышленных предприятиях.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Насосы питательные могут быть изготовлены в различных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конструктивных исполнениях: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Вертикальные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ЦНСв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горизонтальные (ЦВК);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Однокорпусные (ЦНСГ) или двухкорпусные;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Секционного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ЦНСв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ЦНСп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спирального типа (ЦВК);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Одноступенчатые (с рабочим колесом двухстороннего входа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ЦНСп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)), двухступенчатые (ЦВК) или многоступенчатые (с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односторонним расположением рабочих колес (ЦНСГ));</a:t>
            </a:r>
          </a:p>
        </p:txBody>
      </p:sp>
    </p:spTree>
    <p:extLst>
      <p:ext uri="{BB962C8B-B14F-4D97-AF65-F5344CB8AC3E}">
        <p14:creationId xmlns:p14="http://schemas.microsoft.com/office/powerpoint/2010/main" val="369197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9682" y="1257301"/>
            <a:ext cx="71801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Питательный насос </a:t>
            </a:r>
            <a:r>
              <a:rPr lang="ru-RU" dirty="0"/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горизонтальный, секционный,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многоступенчатый насос, турбинного типа с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электроприводом или с паровым приводом, который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на теплоэлектростанциях для питания паровых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котлов.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питательного насоса от деаэраторов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обескислороженная вода, которую насос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перекачивает через регенеративные подогреватели высокого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давление, где питательная вода достигает температуры ≈240°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 подогретой попадает в паровой котел.</a:t>
            </a:r>
          </a:p>
        </p:txBody>
      </p:sp>
    </p:spTree>
    <p:extLst>
      <p:ext uri="{BB962C8B-B14F-4D97-AF65-F5344CB8AC3E}">
        <p14:creationId xmlns:p14="http://schemas.microsoft.com/office/powerpoint/2010/main" val="370259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8145" y="452873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Питательный насос предназначен для подачи очищенной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питательной воды в котел. Такое оборудование применяется 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электростанциях, ими комплектуются парогенераторные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месторождений нефти.</a:t>
            </a:r>
          </a:p>
        </p:txBody>
      </p:sp>
    </p:spTree>
    <p:extLst>
      <p:ext uri="{BB962C8B-B14F-4D97-AF65-F5344CB8AC3E}">
        <p14:creationId xmlns:p14="http://schemas.microsoft.com/office/powerpoint/2010/main" val="14998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86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1031</Words>
  <Application>Microsoft Office PowerPoint</Application>
  <PresentationFormat>Широкоэкранный</PresentationFormat>
  <Paragraphs>208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12</cp:revision>
  <dcterms:created xsi:type="dcterms:W3CDTF">2021-05-23T09:18:07Z</dcterms:created>
  <dcterms:modified xsi:type="dcterms:W3CDTF">2021-06-01T11:57:45Z</dcterms:modified>
</cp:coreProperties>
</file>