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0160000" cy="8585200"/>
  <p:notesSz cx="6858000" cy="9144000"/>
  <p:embeddedFontLst>
    <p:embeddedFont>
      <p:font typeface="Calibri" pitchFamily="34" charset="0"/>
      <p:regular r:id="rId22"/>
      <p:bold r:id="rId23"/>
      <p:italic r:id="rId24"/>
      <p:boldItalic r:id="rId25"/>
    </p:embeddedFont>
    <p:embeddedFont>
      <p:font typeface="Monotype Corsiva" pitchFamily="66" charset="0"/>
      <p:italic r:id="rId26"/>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02" y="-174"/>
      </p:cViewPr>
      <p:guideLst>
        <p:guide orient="horz" pos="2704"/>
        <p:guide pos="320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2000" y="2666978"/>
            <a:ext cx="8636000" cy="1840254"/>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24000" y="4864946"/>
            <a:ext cx="7112000" cy="21939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28BE428-80E3-4885-857A-BE71A7EBBB15}" type="datetimeFigureOut">
              <a:rPr lang="ru-RU" smtClean="0"/>
              <a:pPr/>
              <a:t>13.12.2019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0B1ED4-0CEA-4479-8294-9407E8CB4CE4}" type="slidenum">
              <a:rPr lang="ru-RU" smtClean="0"/>
              <a:pPr/>
              <a:t>‹#›</a:t>
            </a:fld>
            <a:endParaRPr lang="ru-RU"/>
          </a:p>
        </p:txBody>
      </p:sp>
    </p:spTree>
    <p:extLst>
      <p:ext uri="{BB962C8B-B14F-4D97-AF65-F5344CB8AC3E}">
        <p14:creationId xmlns="" xmlns:p14="http://schemas.microsoft.com/office/powerpoint/2010/main" val="69260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8BE428-80E3-4885-857A-BE71A7EBBB15}" type="datetimeFigureOut">
              <a:rPr lang="ru-RU" smtClean="0"/>
              <a:pPr/>
              <a:t>13.12.2019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0B1ED4-0CEA-4479-8294-9407E8CB4CE4}" type="slidenum">
              <a:rPr lang="ru-RU" smtClean="0"/>
              <a:pPr/>
              <a:t>‹#›</a:t>
            </a:fld>
            <a:endParaRPr lang="ru-RU"/>
          </a:p>
        </p:txBody>
      </p:sp>
    </p:spTree>
    <p:extLst>
      <p:ext uri="{BB962C8B-B14F-4D97-AF65-F5344CB8AC3E}">
        <p14:creationId xmlns="" xmlns:p14="http://schemas.microsoft.com/office/powerpoint/2010/main" val="49165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66000" y="343808"/>
            <a:ext cx="2286000" cy="732524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8001" y="343808"/>
            <a:ext cx="6688667" cy="732524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8BE428-80E3-4885-857A-BE71A7EBBB15}" type="datetimeFigureOut">
              <a:rPr lang="ru-RU" smtClean="0"/>
              <a:pPr/>
              <a:t>13.12.2019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0B1ED4-0CEA-4479-8294-9407E8CB4CE4}" type="slidenum">
              <a:rPr lang="ru-RU" smtClean="0"/>
              <a:pPr/>
              <a:t>‹#›</a:t>
            </a:fld>
            <a:endParaRPr lang="ru-RU"/>
          </a:p>
        </p:txBody>
      </p:sp>
    </p:spTree>
    <p:extLst>
      <p:ext uri="{BB962C8B-B14F-4D97-AF65-F5344CB8AC3E}">
        <p14:creationId xmlns="" xmlns:p14="http://schemas.microsoft.com/office/powerpoint/2010/main" val="16573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8BE428-80E3-4885-857A-BE71A7EBBB15}" type="datetimeFigureOut">
              <a:rPr lang="ru-RU" smtClean="0"/>
              <a:pPr/>
              <a:t>13.12.2019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0B1ED4-0CEA-4479-8294-9407E8CB4CE4}" type="slidenum">
              <a:rPr lang="ru-RU" smtClean="0"/>
              <a:pPr/>
              <a:t>‹#›</a:t>
            </a:fld>
            <a:endParaRPr lang="ru-RU"/>
          </a:p>
        </p:txBody>
      </p:sp>
    </p:spTree>
    <p:extLst>
      <p:ext uri="{BB962C8B-B14F-4D97-AF65-F5344CB8AC3E}">
        <p14:creationId xmlns="" xmlns:p14="http://schemas.microsoft.com/office/powerpoint/2010/main" val="366981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2570" y="5516788"/>
            <a:ext cx="8636000" cy="170511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802570" y="3638775"/>
            <a:ext cx="8636000" cy="18780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28BE428-80E3-4885-857A-BE71A7EBBB15}" type="datetimeFigureOut">
              <a:rPr lang="ru-RU" smtClean="0"/>
              <a:pPr/>
              <a:t>13.12.2019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0B1ED4-0CEA-4479-8294-9407E8CB4CE4}" type="slidenum">
              <a:rPr lang="ru-RU" smtClean="0"/>
              <a:pPr/>
              <a:t>‹#›</a:t>
            </a:fld>
            <a:endParaRPr lang="ru-RU"/>
          </a:p>
        </p:txBody>
      </p:sp>
    </p:spTree>
    <p:extLst>
      <p:ext uri="{BB962C8B-B14F-4D97-AF65-F5344CB8AC3E}">
        <p14:creationId xmlns="" xmlns:p14="http://schemas.microsoft.com/office/powerpoint/2010/main" val="1757386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08000" y="2003215"/>
            <a:ext cx="4487333" cy="56658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64667" y="2003215"/>
            <a:ext cx="4487333" cy="56658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28BE428-80E3-4885-857A-BE71A7EBBB15}" type="datetimeFigureOut">
              <a:rPr lang="ru-RU" smtClean="0"/>
              <a:pPr/>
              <a:t>13.12.2019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0B1ED4-0CEA-4479-8294-9407E8CB4CE4}" type="slidenum">
              <a:rPr lang="ru-RU" smtClean="0"/>
              <a:pPr/>
              <a:t>‹#›</a:t>
            </a:fld>
            <a:endParaRPr lang="ru-RU"/>
          </a:p>
        </p:txBody>
      </p:sp>
    </p:spTree>
    <p:extLst>
      <p:ext uri="{BB962C8B-B14F-4D97-AF65-F5344CB8AC3E}">
        <p14:creationId xmlns="" xmlns:p14="http://schemas.microsoft.com/office/powerpoint/2010/main" val="25412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8000" y="1921734"/>
            <a:ext cx="4489098" cy="8008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508000" y="2722621"/>
            <a:ext cx="4489098" cy="49464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61141" y="1921734"/>
            <a:ext cx="4490861" cy="8008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61141" y="2722621"/>
            <a:ext cx="4490861" cy="49464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28BE428-80E3-4885-857A-BE71A7EBBB15}" type="datetimeFigureOut">
              <a:rPr lang="ru-RU" smtClean="0"/>
              <a:pPr/>
              <a:t>13.12.2019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0B1ED4-0CEA-4479-8294-9407E8CB4CE4}" type="slidenum">
              <a:rPr lang="ru-RU" smtClean="0"/>
              <a:pPr/>
              <a:t>‹#›</a:t>
            </a:fld>
            <a:endParaRPr lang="ru-RU"/>
          </a:p>
        </p:txBody>
      </p:sp>
    </p:spTree>
    <p:extLst>
      <p:ext uri="{BB962C8B-B14F-4D97-AF65-F5344CB8AC3E}">
        <p14:creationId xmlns="" xmlns:p14="http://schemas.microsoft.com/office/powerpoint/2010/main" val="288232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28BE428-80E3-4885-857A-BE71A7EBBB15}" type="datetimeFigureOut">
              <a:rPr lang="ru-RU" smtClean="0"/>
              <a:pPr/>
              <a:t>13.12.2019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0B1ED4-0CEA-4479-8294-9407E8CB4CE4}" type="slidenum">
              <a:rPr lang="ru-RU" smtClean="0"/>
              <a:pPr/>
              <a:t>‹#›</a:t>
            </a:fld>
            <a:endParaRPr lang="ru-RU"/>
          </a:p>
        </p:txBody>
      </p:sp>
    </p:spTree>
    <p:extLst>
      <p:ext uri="{BB962C8B-B14F-4D97-AF65-F5344CB8AC3E}">
        <p14:creationId xmlns="" xmlns:p14="http://schemas.microsoft.com/office/powerpoint/2010/main" val="216069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8BE428-80E3-4885-857A-BE71A7EBBB15}" type="datetimeFigureOut">
              <a:rPr lang="ru-RU" smtClean="0"/>
              <a:pPr/>
              <a:t>13.12.2019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0B1ED4-0CEA-4479-8294-9407E8CB4CE4}" type="slidenum">
              <a:rPr lang="ru-RU" smtClean="0"/>
              <a:pPr/>
              <a:t>‹#›</a:t>
            </a:fld>
            <a:endParaRPr lang="ru-RU"/>
          </a:p>
        </p:txBody>
      </p:sp>
    </p:spTree>
    <p:extLst>
      <p:ext uri="{BB962C8B-B14F-4D97-AF65-F5344CB8AC3E}">
        <p14:creationId xmlns="" xmlns:p14="http://schemas.microsoft.com/office/powerpoint/2010/main" val="77313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1" y="341818"/>
            <a:ext cx="3342570" cy="1454714"/>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972278" y="341820"/>
            <a:ext cx="5679722" cy="7327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8001" y="1796534"/>
            <a:ext cx="3342570" cy="58725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8BE428-80E3-4885-857A-BE71A7EBBB15}" type="datetimeFigureOut">
              <a:rPr lang="ru-RU" smtClean="0"/>
              <a:pPr/>
              <a:t>13.12.2019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0B1ED4-0CEA-4479-8294-9407E8CB4CE4}" type="slidenum">
              <a:rPr lang="ru-RU" smtClean="0"/>
              <a:pPr/>
              <a:t>‹#›</a:t>
            </a:fld>
            <a:endParaRPr lang="ru-RU"/>
          </a:p>
        </p:txBody>
      </p:sp>
    </p:spTree>
    <p:extLst>
      <p:ext uri="{BB962C8B-B14F-4D97-AF65-F5344CB8AC3E}">
        <p14:creationId xmlns="" xmlns:p14="http://schemas.microsoft.com/office/powerpoint/2010/main" val="402313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431" y="6009640"/>
            <a:ext cx="6096000" cy="70947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91431" y="767104"/>
            <a:ext cx="6096000" cy="51511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91431" y="6719112"/>
            <a:ext cx="6096000" cy="1007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8BE428-80E3-4885-857A-BE71A7EBBB15}" type="datetimeFigureOut">
              <a:rPr lang="ru-RU" smtClean="0"/>
              <a:pPr/>
              <a:t>13.12.2019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0B1ED4-0CEA-4479-8294-9407E8CB4CE4}" type="slidenum">
              <a:rPr lang="ru-RU" smtClean="0"/>
              <a:pPr/>
              <a:t>‹#›</a:t>
            </a:fld>
            <a:endParaRPr lang="ru-RU"/>
          </a:p>
        </p:txBody>
      </p:sp>
    </p:spTree>
    <p:extLst>
      <p:ext uri="{BB962C8B-B14F-4D97-AF65-F5344CB8AC3E}">
        <p14:creationId xmlns="" xmlns:p14="http://schemas.microsoft.com/office/powerpoint/2010/main" val="43124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343806"/>
            <a:ext cx="9144000" cy="1430867"/>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08000" y="2003215"/>
            <a:ext cx="9144000" cy="566583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08001" y="7957211"/>
            <a:ext cx="2370667" cy="457082"/>
          </a:xfrm>
          <a:prstGeom prst="rect">
            <a:avLst/>
          </a:prstGeom>
        </p:spPr>
        <p:txBody>
          <a:bodyPr vert="horz" lIns="91440" tIns="45720" rIns="91440" bIns="45720" rtlCol="0" anchor="ctr"/>
          <a:lstStyle>
            <a:lvl1pPr algn="l">
              <a:defRPr sz="1200">
                <a:solidFill>
                  <a:schemeClr val="tx1">
                    <a:tint val="75000"/>
                  </a:schemeClr>
                </a:solidFill>
              </a:defRPr>
            </a:lvl1pPr>
          </a:lstStyle>
          <a:p>
            <a:fld id="{428BE428-80E3-4885-857A-BE71A7EBBB15}" type="datetimeFigureOut">
              <a:rPr lang="ru-RU" smtClean="0"/>
              <a:pPr/>
              <a:t>13.12.2019</a:t>
            </a:fld>
            <a:endParaRPr lang="ru-RU"/>
          </a:p>
        </p:txBody>
      </p:sp>
      <p:sp>
        <p:nvSpPr>
          <p:cNvPr id="5" name="Нижний колонтитул 4"/>
          <p:cNvSpPr>
            <a:spLocks noGrp="1"/>
          </p:cNvSpPr>
          <p:nvPr>
            <p:ph type="ftr" sz="quarter" idx="3"/>
          </p:nvPr>
        </p:nvSpPr>
        <p:spPr>
          <a:xfrm>
            <a:off x="3471335" y="7957211"/>
            <a:ext cx="3217333" cy="45708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281334" y="7957211"/>
            <a:ext cx="2370667" cy="457082"/>
          </a:xfrm>
          <a:prstGeom prst="rect">
            <a:avLst/>
          </a:prstGeom>
        </p:spPr>
        <p:txBody>
          <a:bodyPr vert="horz" lIns="91440" tIns="45720" rIns="91440" bIns="45720" rtlCol="0" anchor="ctr"/>
          <a:lstStyle>
            <a:lvl1pPr algn="r">
              <a:defRPr sz="1200">
                <a:solidFill>
                  <a:schemeClr val="tx1">
                    <a:tint val="75000"/>
                  </a:schemeClr>
                </a:solidFill>
              </a:defRPr>
            </a:lvl1pPr>
          </a:lstStyle>
          <a:p>
            <a:fld id="{620B1ED4-0CEA-4479-8294-9407E8CB4CE4}" type="slidenum">
              <a:rPr lang="ru-RU" smtClean="0"/>
              <a:pPr/>
              <a:t>‹#›</a:t>
            </a:fld>
            <a:endParaRPr lang="ru-RU"/>
          </a:p>
        </p:txBody>
      </p:sp>
    </p:spTree>
    <p:extLst>
      <p:ext uri="{BB962C8B-B14F-4D97-AF65-F5344CB8AC3E}">
        <p14:creationId xmlns="" xmlns:p14="http://schemas.microsoft.com/office/powerpoint/2010/main" val="3945209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28.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3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slide" Target="slide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91568" y="0"/>
            <a:ext cx="7560840" cy="1631216"/>
          </a:xfrm>
          <a:prstGeom prst="rect">
            <a:avLst/>
          </a:prstGeom>
          <a:noFill/>
        </p:spPr>
        <p:txBody>
          <a:bodyPr vert="horz" wrap="square" rtlCol="0">
            <a:spAutoFit/>
          </a:bodyPr>
          <a:lstStyle/>
          <a:p>
            <a:pPr algn="ctr"/>
            <a:r>
              <a:rPr lang="ru-RU" sz="5000" b="1" dirty="0" smtClean="0">
                <a:solidFill>
                  <a:srgbClr val="FFFFFF"/>
                </a:solidFill>
                <a:latin typeface="Times New Roman" pitchFamily="18" charset="0"/>
                <a:cs typeface="Times New Roman" pitchFamily="18" charset="0"/>
              </a:rPr>
              <a:t>Урок  русского языка в 7 классе</a:t>
            </a:r>
            <a:endParaRPr lang="ru-RU" sz="5000" b="1" dirty="0">
              <a:solidFill>
                <a:srgbClr val="FFFFFF"/>
              </a:solidFill>
              <a:latin typeface="Times New Roman" pitchFamily="18" charset="0"/>
              <a:cs typeface="Times New Roman" pitchFamily="18" charset="0"/>
            </a:endParaRPr>
          </a:p>
        </p:txBody>
      </p:sp>
      <p:grpSp>
        <p:nvGrpSpPr>
          <p:cNvPr id="89" name="Группа 88"/>
          <p:cNvGrpSpPr/>
          <p:nvPr/>
        </p:nvGrpSpPr>
        <p:grpSpPr>
          <a:xfrm>
            <a:off x="727708" y="5299709"/>
            <a:ext cx="2421877" cy="2113639"/>
            <a:chOff x="727708" y="5299709"/>
            <a:chExt cx="2421877" cy="2113639"/>
          </a:xfrm>
        </p:grpSpPr>
        <p:grpSp>
          <p:nvGrpSpPr>
            <p:cNvPr id="87" name="Группа 86"/>
            <p:cNvGrpSpPr/>
            <p:nvPr/>
          </p:nvGrpSpPr>
          <p:grpSpPr>
            <a:xfrm>
              <a:off x="727708" y="5299709"/>
              <a:ext cx="2421877" cy="2113639"/>
              <a:chOff x="727708" y="5299709"/>
              <a:chExt cx="2421877" cy="2113639"/>
            </a:xfrm>
          </p:grpSpPr>
          <p:sp>
            <p:nvSpPr>
              <p:cNvPr id="3" name="Полилиния 2"/>
              <p:cNvSpPr/>
              <p:nvPr/>
            </p:nvSpPr>
            <p:spPr>
              <a:xfrm>
                <a:off x="813472" y="5324323"/>
                <a:ext cx="2335898" cy="2086323"/>
              </a:xfrm>
              <a:custGeom>
                <a:avLst/>
                <a:gdLst/>
                <a:ahLst/>
                <a:cxnLst/>
                <a:rect l="0" t="0" r="0" b="0"/>
                <a:pathLst>
                  <a:path w="2335898" h="2086323">
                    <a:moveTo>
                      <a:pt x="950500" y="141177"/>
                    </a:moveTo>
                    <a:lnTo>
                      <a:pt x="977328" y="165497"/>
                    </a:lnTo>
                    <a:lnTo>
                      <a:pt x="996900" y="197195"/>
                    </a:lnTo>
                    <a:lnTo>
                      <a:pt x="1001810" y="214212"/>
                    </a:lnTo>
                    <a:lnTo>
                      <a:pt x="1001810" y="253140"/>
                    </a:lnTo>
                    <a:lnTo>
                      <a:pt x="994481" y="275050"/>
                    </a:lnTo>
                    <a:lnTo>
                      <a:pt x="982240" y="277533"/>
                    </a:lnTo>
                    <a:lnTo>
                      <a:pt x="972491" y="282354"/>
                    </a:lnTo>
                    <a:lnTo>
                      <a:pt x="967579" y="292140"/>
                    </a:lnTo>
                    <a:lnTo>
                      <a:pt x="965161" y="301853"/>
                    </a:lnTo>
                    <a:lnTo>
                      <a:pt x="967579" y="309157"/>
                    </a:lnTo>
                    <a:lnTo>
                      <a:pt x="972491" y="318871"/>
                    </a:lnTo>
                    <a:lnTo>
                      <a:pt x="979820" y="323764"/>
                    </a:lnTo>
                    <a:lnTo>
                      <a:pt x="989570" y="326175"/>
                    </a:lnTo>
                    <a:lnTo>
                      <a:pt x="994481" y="326175"/>
                    </a:lnTo>
                    <a:lnTo>
                      <a:pt x="1006649" y="323764"/>
                    </a:lnTo>
                    <a:lnTo>
                      <a:pt x="1016471" y="318871"/>
                    </a:lnTo>
                    <a:lnTo>
                      <a:pt x="1023802" y="311567"/>
                    </a:lnTo>
                    <a:lnTo>
                      <a:pt x="1026221" y="301853"/>
                    </a:lnTo>
                    <a:lnTo>
                      <a:pt x="1021310" y="287247"/>
                    </a:lnTo>
                    <a:lnTo>
                      <a:pt x="1016471" y="282354"/>
                    </a:lnTo>
                    <a:lnTo>
                      <a:pt x="1011560" y="279943"/>
                    </a:lnTo>
                    <a:lnTo>
                      <a:pt x="1016471" y="255623"/>
                    </a:lnTo>
                    <a:lnTo>
                      <a:pt x="1018890" y="214212"/>
                    </a:lnTo>
                    <a:lnTo>
                      <a:pt x="1013979" y="194711"/>
                    </a:lnTo>
                    <a:lnTo>
                      <a:pt x="1006649" y="177694"/>
                    </a:lnTo>
                    <a:lnTo>
                      <a:pt x="987150" y="148481"/>
                    </a:lnTo>
                    <a:lnTo>
                      <a:pt x="972491" y="136283"/>
                    </a:lnTo>
                    <a:lnTo>
                      <a:pt x="1136172" y="94946"/>
                    </a:lnTo>
                    <a:lnTo>
                      <a:pt x="1187483" y="82749"/>
                    </a:lnTo>
                    <a:lnTo>
                      <a:pt x="1202144" y="92462"/>
                    </a:lnTo>
                    <a:lnTo>
                      <a:pt x="1214385" y="107070"/>
                    </a:lnTo>
                    <a:lnTo>
                      <a:pt x="1231464" y="136283"/>
                    </a:lnTo>
                    <a:lnTo>
                      <a:pt x="1236375" y="153374"/>
                    </a:lnTo>
                    <a:lnTo>
                      <a:pt x="1238795" y="172801"/>
                    </a:lnTo>
                    <a:lnTo>
                      <a:pt x="1236375" y="194711"/>
                    </a:lnTo>
                    <a:lnTo>
                      <a:pt x="1229045" y="214212"/>
                    </a:lnTo>
                    <a:lnTo>
                      <a:pt x="1219223" y="216622"/>
                    </a:lnTo>
                    <a:lnTo>
                      <a:pt x="1209474" y="223926"/>
                    </a:lnTo>
                    <a:lnTo>
                      <a:pt x="1204563" y="231229"/>
                    </a:lnTo>
                    <a:lnTo>
                      <a:pt x="1202144" y="241015"/>
                    </a:lnTo>
                    <a:lnTo>
                      <a:pt x="1202144" y="248319"/>
                    </a:lnTo>
                    <a:lnTo>
                      <a:pt x="1216805" y="262926"/>
                    </a:lnTo>
                    <a:lnTo>
                      <a:pt x="1226553" y="265336"/>
                    </a:lnTo>
                    <a:lnTo>
                      <a:pt x="1231464" y="265336"/>
                    </a:lnTo>
                    <a:lnTo>
                      <a:pt x="1243706" y="262926"/>
                    </a:lnTo>
                    <a:lnTo>
                      <a:pt x="1253454" y="258033"/>
                    </a:lnTo>
                    <a:lnTo>
                      <a:pt x="1260785" y="250729"/>
                    </a:lnTo>
                    <a:lnTo>
                      <a:pt x="1263204" y="241015"/>
                    </a:lnTo>
                    <a:lnTo>
                      <a:pt x="1260785" y="233713"/>
                    </a:lnTo>
                    <a:lnTo>
                      <a:pt x="1253454" y="221516"/>
                    </a:lnTo>
                    <a:lnTo>
                      <a:pt x="1248543" y="219105"/>
                    </a:lnTo>
                    <a:lnTo>
                      <a:pt x="1255874" y="175284"/>
                    </a:lnTo>
                    <a:lnTo>
                      <a:pt x="1251036" y="136283"/>
                    </a:lnTo>
                    <a:lnTo>
                      <a:pt x="1233884" y="102248"/>
                    </a:lnTo>
                    <a:lnTo>
                      <a:pt x="1209474" y="77854"/>
                    </a:lnTo>
                    <a:lnTo>
                      <a:pt x="1424467" y="21911"/>
                    </a:lnTo>
                    <a:lnTo>
                      <a:pt x="1439127" y="34034"/>
                    </a:lnTo>
                    <a:lnTo>
                      <a:pt x="1451368" y="48642"/>
                    </a:lnTo>
                    <a:lnTo>
                      <a:pt x="1468447" y="77854"/>
                    </a:lnTo>
                    <a:lnTo>
                      <a:pt x="1473359" y="94946"/>
                    </a:lnTo>
                    <a:lnTo>
                      <a:pt x="1473359" y="114372"/>
                    </a:lnTo>
                    <a:lnTo>
                      <a:pt x="1466029" y="158194"/>
                    </a:lnTo>
                    <a:lnTo>
                      <a:pt x="1453788" y="160677"/>
                    </a:lnTo>
                    <a:lnTo>
                      <a:pt x="1446457" y="165497"/>
                    </a:lnTo>
                    <a:lnTo>
                      <a:pt x="1439127" y="172801"/>
                    </a:lnTo>
                    <a:lnTo>
                      <a:pt x="1439127" y="189891"/>
                    </a:lnTo>
                    <a:lnTo>
                      <a:pt x="1444038" y="197195"/>
                    </a:lnTo>
                    <a:lnTo>
                      <a:pt x="1451368" y="204498"/>
                    </a:lnTo>
                    <a:lnTo>
                      <a:pt x="1461118" y="206908"/>
                    </a:lnTo>
                    <a:lnTo>
                      <a:pt x="1468447" y="206908"/>
                    </a:lnTo>
                    <a:lnTo>
                      <a:pt x="1480689" y="204498"/>
                    </a:lnTo>
                    <a:lnTo>
                      <a:pt x="1490439" y="199604"/>
                    </a:lnTo>
                    <a:lnTo>
                      <a:pt x="1497768" y="192302"/>
                    </a:lnTo>
                    <a:lnTo>
                      <a:pt x="1500261" y="182587"/>
                    </a:lnTo>
                    <a:lnTo>
                      <a:pt x="1497768" y="175284"/>
                    </a:lnTo>
                    <a:lnTo>
                      <a:pt x="1490439" y="163087"/>
                    </a:lnTo>
                    <a:lnTo>
                      <a:pt x="1483108" y="160677"/>
                    </a:lnTo>
                    <a:lnTo>
                      <a:pt x="1488019" y="136283"/>
                    </a:lnTo>
                    <a:lnTo>
                      <a:pt x="1490439" y="94946"/>
                    </a:lnTo>
                    <a:lnTo>
                      <a:pt x="1485600" y="77854"/>
                    </a:lnTo>
                    <a:lnTo>
                      <a:pt x="1468447" y="43821"/>
                    </a:lnTo>
                    <a:lnTo>
                      <a:pt x="1444038" y="17016"/>
                    </a:lnTo>
                    <a:lnTo>
                      <a:pt x="1512429" y="0"/>
                    </a:lnTo>
                    <a:lnTo>
                      <a:pt x="1536911" y="4821"/>
                    </a:lnTo>
                    <a:lnTo>
                      <a:pt x="1558902" y="21911"/>
                    </a:lnTo>
                    <a:lnTo>
                      <a:pt x="1600390" y="82749"/>
                    </a:lnTo>
                    <a:lnTo>
                      <a:pt x="1637041" y="172801"/>
                    </a:lnTo>
                    <a:lnTo>
                      <a:pt x="1668853" y="282354"/>
                    </a:lnTo>
                    <a:lnTo>
                      <a:pt x="1698174" y="399210"/>
                    </a:lnTo>
                    <a:lnTo>
                      <a:pt x="1759234" y="662136"/>
                    </a:lnTo>
                    <a:lnTo>
                      <a:pt x="1768984" y="698653"/>
                    </a:lnTo>
                    <a:lnTo>
                      <a:pt x="1803216" y="793600"/>
                    </a:lnTo>
                    <a:lnTo>
                      <a:pt x="1847196" y="905635"/>
                    </a:lnTo>
                    <a:lnTo>
                      <a:pt x="1874098" y="966473"/>
                    </a:lnTo>
                    <a:lnTo>
                      <a:pt x="1937577" y="1093043"/>
                    </a:lnTo>
                    <a:lnTo>
                      <a:pt x="1971810" y="1156365"/>
                    </a:lnTo>
                    <a:lnTo>
                      <a:pt x="2008459" y="1217203"/>
                    </a:lnTo>
                    <a:lnTo>
                      <a:pt x="2050021" y="1275631"/>
                    </a:lnTo>
                    <a:lnTo>
                      <a:pt x="2091511" y="1331649"/>
                    </a:lnTo>
                    <a:lnTo>
                      <a:pt x="2135491" y="1382775"/>
                    </a:lnTo>
                    <a:lnTo>
                      <a:pt x="2159974" y="1407093"/>
                    </a:lnTo>
                    <a:lnTo>
                      <a:pt x="2230783" y="1465522"/>
                    </a:lnTo>
                    <a:lnTo>
                      <a:pt x="2282095" y="1497219"/>
                    </a:lnTo>
                    <a:lnTo>
                      <a:pt x="2335897" y="1519131"/>
                    </a:lnTo>
                    <a:lnTo>
                      <a:pt x="2333405" y="1521541"/>
                    </a:lnTo>
                    <a:lnTo>
                      <a:pt x="945588" y="2086322"/>
                    </a:lnTo>
                    <a:lnTo>
                      <a:pt x="918687" y="2074198"/>
                    </a:lnTo>
                    <a:lnTo>
                      <a:pt x="867377" y="2047393"/>
                    </a:lnTo>
                    <a:lnTo>
                      <a:pt x="818557" y="2010876"/>
                    </a:lnTo>
                    <a:lnTo>
                      <a:pt x="750094" y="1947553"/>
                    </a:lnTo>
                    <a:lnTo>
                      <a:pt x="708605" y="1898913"/>
                    </a:lnTo>
                    <a:lnTo>
                      <a:pt x="667043" y="1845306"/>
                    </a:lnTo>
                    <a:lnTo>
                      <a:pt x="627973" y="1789361"/>
                    </a:lnTo>
                    <a:lnTo>
                      <a:pt x="591323" y="1730932"/>
                    </a:lnTo>
                    <a:lnTo>
                      <a:pt x="527770" y="1609182"/>
                    </a:lnTo>
                    <a:lnTo>
                      <a:pt x="498449" y="1548344"/>
                    </a:lnTo>
                    <a:lnTo>
                      <a:pt x="471548" y="1489917"/>
                    </a:lnTo>
                    <a:lnTo>
                      <a:pt x="427567" y="1377880"/>
                    </a:lnTo>
                    <a:lnTo>
                      <a:pt x="356758" y="1178275"/>
                    </a:lnTo>
                    <a:lnTo>
                      <a:pt x="276127" y="912939"/>
                    </a:lnTo>
                    <a:lnTo>
                      <a:pt x="232146" y="781475"/>
                    </a:lnTo>
                    <a:lnTo>
                      <a:pt x="158844" y="593994"/>
                    </a:lnTo>
                    <a:lnTo>
                      <a:pt x="131943" y="537977"/>
                    </a:lnTo>
                    <a:lnTo>
                      <a:pt x="105042" y="489335"/>
                    </a:lnTo>
                    <a:lnTo>
                      <a:pt x="75720" y="447924"/>
                    </a:lnTo>
                    <a:lnTo>
                      <a:pt x="46399" y="413816"/>
                    </a:lnTo>
                    <a:lnTo>
                      <a:pt x="17079" y="391906"/>
                    </a:lnTo>
                    <a:lnTo>
                      <a:pt x="0" y="384603"/>
                    </a:lnTo>
                    <a:lnTo>
                      <a:pt x="0" y="379783"/>
                    </a:lnTo>
                    <a:lnTo>
                      <a:pt x="190584" y="331068"/>
                    </a:lnTo>
                    <a:lnTo>
                      <a:pt x="241894" y="318871"/>
                    </a:lnTo>
                    <a:lnTo>
                      <a:pt x="256555" y="328658"/>
                    </a:lnTo>
                    <a:lnTo>
                      <a:pt x="278545" y="355389"/>
                    </a:lnTo>
                    <a:lnTo>
                      <a:pt x="290787" y="389496"/>
                    </a:lnTo>
                    <a:lnTo>
                      <a:pt x="290787" y="408997"/>
                    </a:lnTo>
                    <a:lnTo>
                      <a:pt x="283456" y="450334"/>
                    </a:lnTo>
                    <a:lnTo>
                      <a:pt x="271216" y="452817"/>
                    </a:lnTo>
                    <a:lnTo>
                      <a:pt x="261466" y="457638"/>
                    </a:lnTo>
                    <a:lnTo>
                      <a:pt x="256555" y="464941"/>
                    </a:lnTo>
                    <a:lnTo>
                      <a:pt x="254136" y="474728"/>
                    </a:lnTo>
                    <a:lnTo>
                      <a:pt x="256555" y="482032"/>
                    </a:lnTo>
                    <a:lnTo>
                      <a:pt x="261466" y="491745"/>
                    </a:lnTo>
                    <a:lnTo>
                      <a:pt x="268797" y="496638"/>
                    </a:lnTo>
                    <a:lnTo>
                      <a:pt x="278545" y="499049"/>
                    </a:lnTo>
                    <a:lnTo>
                      <a:pt x="285876" y="499049"/>
                    </a:lnTo>
                    <a:lnTo>
                      <a:pt x="295624" y="496638"/>
                    </a:lnTo>
                    <a:lnTo>
                      <a:pt x="305447" y="491745"/>
                    </a:lnTo>
                    <a:lnTo>
                      <a:pt x="312778" y="484442"/>
                    </a:lnTo>
                    <a:lnTo>
                      <a:pt x="315196" y="474728"/>
                    </a:lnTo>
                    <a:lnTo>
                      <a:pt x="315196" y="467424"/>
                    </a:lnTo>
                    <a:lnTo>
                      <a:pt x="310285" y="462531"/>
                    </a:lnTo>
                    <a:lnTo>
                      <a:pt x="305447" y="455227"/>
                    </a:lnTo>
                    <a:lnTo>
                      <a:pt x="300536" y="452817"/>
                    </a:lnTo>
                    <a:lnTo>
                      <a:pt x="305447" y="430907"/>
                    </a:lnTo>
                    <a:lnTo>
                      <a:pt x="307866" y="389496"/>
                    </a:lnTo>
                    <a:lnTo>
                      <a:pt x="288295" y="338371"/>
                    </a:lnTo>
                    <a:lnTo>
                      <a:pt x="263885" y="314050"/>
                    </a:lnTo>
                    <a:lnTo>
                      <a:pt x="430060" y="270230"/>
                    </a:lnTo>
                    <a:lnTo>
                      <a:pt x="449558" y="267746"/>
                    </a:lnTo>
                    <a:lnTo>
                      <a:pt x="478879" y="258033"/>
                    </a:lnTo>
                    <a:lnTo>
                      <a:pt x="503362" y="284837"/>
                    </a:lnTo>
                    <a:lnTo>
                      <a:pt x="520441" y="314050"/>
                    </a:lnTo>
                    <a:lnTo>
                      <a:pt x="525352" y="331068"/>
                    </a:lnTo>
                    <a:lnTo>
                      <a:pt x="527770" y="350568"/>
                    </a:lnTo>
                    <a:lnTo>
                      <a:pt x="525352" y="369996"/>
                    </a:lnTo>
                    <a:lnTo>
                      <a:pt x="518021" y="391906"/>
                    </a:lnTo>
                    <a:lnTo>
                      <a:pt x="508199" y="394389"/>
                    </a:lnTo>
                    <a:lnTo>
                      <a:pt x="498449" y="399210"/>
                    </a:lnTo>
                    <a:lnTo>
                      <a:pt x="493538" y="406512"/>
                    </a:lnTo>
                    <a:lnTo>
                      <a:pt x="491120" y="416299"/>
                    </a:lnTo>
                    <a:lnTo>
                      <a:pt x="493538" y="426014"/>
                    </a:lnTo>
                    <a:lnTo>
                      <a:pt x="498449" y="433317"/>
                    </a:lnTo>
                    <a:lnTo>
                      <a:pt x="505780" y="438211"/>
                    </a:lnTo>
                    <a:lnTo>
                      <a:pt x="518021" y="440621"/>
                    </a:lnTo>
                    <a:lnTo>
                      <a:pt x="532682" y="440621"/>
                    </a:lnTo>
                    <a:lnTo>
                      <a:pt x="549761" y="426014"/>
                    </a:lnTo>
                    <a:lnTo>
                      <a:pt x="552179" y="416299"/>
                    </a:lnTo>
                    <a:lnTo>
                      <a:pt x="552179" y="408997"/>
                    </a:lnTo>
                    <a:lnTo>
                      <a:pt x="537520" y="394389"/>
                    </a:lnTo>
                    <a:lnTo>
                      <a:pt x="544850" y="372479"/>
                    </a:lnTo>
                    <a:lnTo>
                      <a:pt x="547342" y="350568"/>
                    </a:lnTo>
                    <a:lnTo>
                      <a:pt x="542431" y="311567"/>
                    </a:lnTo>
                    <a:lnTo>
                      <a:pt x="527770" y="279943"/>
                    </a:lnTo>
                    <a:lnTo>
                      <a:pt x="503362" y="253140"/>
                    </a:lnTo>
                    <a:lnTo>
                      <a:pt x="664624" y="211801"/>
                    </a:lnTo>
                    <a:lnTo>
                      <a:pt x="715936" y="199604"/>
                    </a:lnTo>
                    <a:lnTo>
                      <a:pt x="742763" y="223926"/>
                    </a:lnTo>
                    <a:lnTo>
                      <a:pt x="752585" y="238532"/>
                    </a:lnTo>
                    <a:lnTo>
                      <a:pt x="764754" y="272639"/>
                    </a:lnTo>
                    <a:lnTo>
                      <a:pt x="764754" y="292140"/>
                    </a:lnTo>
                    <a:lnTo>
                      <a:pt x="757424" y="333479"/>
                    </a:lnTo>
                    <a:lnTo>
                      <a:pt x="745256" y="335962"/>
                    </a:lnTo>
                    <a:lnTo>
                      <a:pt x="735434" y="340781"/>
                    </a:lnTo>
                    <a:lnTo>
                      <a:pt x="730595" y="348085"/>
                    </a:lnTo>
                    <a:lnTo>
                      <a:pt x="728104" y="357872"/>
                    </a:lnTo>
                    <a:lnTo>
                      <a:pt x="730595" y="367586"/>
                    </a:lnTo>
                    <a:lnTo>
                      <a:pt x="735434" y="374888"/>
                    </a:lnTo>
                    <a:lnTo>
                      <a:pt x="755005" y="384603"/>
                    </a:lnTo>
                    <a:lnTo>
                      <a:pt x="757424" y="384603"/>
                    </a:lnTo>
                    <a:lnTo>
                      <a:pt x="769666" y="382192"/>
                    </a:lnTo>
                    <a:lnTo>
                      <a:pt x="779414" y="377299"/>
                    </a:lnTo>
                    <a:lnTo>
                      <a:pt x="786744" y="367586"/>
                    </a:lnTo>
                    <a:lnTo>
                      <a:pt x="789236" y="357872"/>
                    </a:lnTo>
                    <a:lnTo>
                      <a:pt x="781906" y="340781"/>
                    </a:lnTo>
                    <a:lnTo>
                      <a:pt x="774577" y="338371"/>
                    </a:lnTo>
                    <a:lnTo>
                      <a:pt x="781906" y="314050"/>
                    </a:lnTo>
                    <a:lnTo>
                      <a:pt x="784325" y="292140"/>
                    </a:lnTo>
                    <a:lnTo>
                      <a:pt x="779414" y="253140"/>
                    </a:lnTo>
                    <a:lnTo>
                      <a:pt x="772085" y="236122"/>
                    </a:lnTo>
                    <a:lnTo>
                      <a:pt x="762335" y="221516"/>
                    </a:lnTo>
                    <a:lnTo>
                      <a:pt x="737926" y="194711"/>
                    </a:lnTo>
                    <a:lnTo>
                      <a:pt x="901608" y="153374"/>
                    </a:lnTo>
                    <a:lnTo>
                      <a:pt x="918687" y="14848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3"/>
              <p:cNvSpPr/>
              <p:nvPr/>
            </p:nvSpPr>
            <p:spPr>
              <a:xfrm>
                <a:off x="2237928" y="5341341"/>
                <a:ext cx="65976" cy="143654"/>
              </a:xfrm>
              <a:custGeom>
                <a:avLst/>
                <a:gdLst/>
                <a:ahLst/>
                <a:cxnLst/>
                <a:rect l="0" t="0" r="0" b="0"/>
                <a:pathLst>
                  <a:path w="65976" h="143654">
                    <a:moveTo>
                      <a:pt x="43984" y="26801"/>
                    </a:moveTo>
                    <a:lnTo>
                      <a:pt x="53806" y="43820"/>
                    </a:lnTo>
                    <a:lnTo>
                      <a:pt x="65975" y="77924"/>
                    </a:lnTo>
                    <a:lnTo>
                      <a:pt x="65975" y="99834"/>
                    </a:lnTo>
                    <a:lnTo>
                      <a:pt x="58645" y="143653"/>
                    </a:lnTo>
                    <a:lnTo>
                      <a:pt x="51314" y="141170"/>
                    </a:lnTo>
                    <a:lnTo>
                      <a:pt x="41564" y="141170"/>
                    </a:lnTo>
                    <a:lnTo>
                      <a:pt x="46476" y="119261"/>
                    </a:lnTo>
                    <a:lnTo>
                      <a:pt x="48895" y="77924"/>
                    </a:lnTo>
                    <a:lnTo>
                      <a:pt x="43984" y="60835"/>
                    </a:lnTo>
                    <a:lnTo>
                      <a:pt x="36654" y="46229"/>
                    </a:lnTo>
                    <a:lnTo>
                      <a:pt x="14662" y="17016"/>
                    </a:lnTo>
                    <a:lnTo>
                      <a:pt x="0" y="4893"/>
                    </a:lnTo>
                    <a:lnTo>
                      <a:pt x="19573" y="0"/>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олилиния 4"/>
              <p:cNvSpPr/>
              <p:nvPr/>
            </p:nvSpPr>
            <p:spPr>
              <a:xfrm>
                <a:off x="2257513" y="5482513"/>
                <a:ext cx="39080" cy="48711"/>
              </a:xfrm>
              <a:custGeom>
                <a:avLst/>
                <a:gdLst/>
                <a:ahLst/>
                <a:cxnLst/>
                <a:rect l="0" t="0" r="0" b="0"/>
                <a:pathLst>
                  <a:path w="39080" h="48711">
                    <a:moveTo>
                      <a:pt x="31747" y="0"/>
                    </a:moveTo>
                    <a:lnTo>
                      <a:pt x="39079" y="2482"/>
                    </a:lnTo>
                    <a:lnTo>
                      <a:pt x="17084" y="48710"/>
                    </a:lnTo>
                    <a:lnTo>
                      <a:pt x="7331" y="46300"/>
                    </a:lnTo>
                    <a:lnTo>
                      <a:pt x="0" y="38997"/>
                    </a:lnTo>
                    <a:lnTo>
                      <a:pt x="21996" y="0"/>
                    </a:lnTo>
                    <a:lnTo>
                      <a:pt x="24415" y="0"/>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олилиния 5"/>
              <p:cNvSpPr/>
              <p:nvPr/>
            </p:nvSpPr>
            <p:spPr>
              <a:xfrm>
                <a:off x="1966725" y="5299923"/>
                <a:ext cx="290795" cy="77930"/>
              </a:xfrm>
              <a:custGeom>
                <a:avLst/>
                <a:gdLst/>
                <a:ahLst/>
                <a:cxnLst/>
                <a:rect l="0" t="0" r="0" b="0"/>
                <a:pathLst>
                  <a:path w="290795" h="77930">
                    <a:moveTo>
                      <a:pt x="271223" y="46305"/>
                    </a:moveTo>
                    <a:lnTo>
                      <a:pt x="224821" y="24395"/>
                    </a:lnTo>
                    <a:lnTo>
                      <a:pt x="207741" y="19501"/>
                    </a:lnTo>
                    <a:lnTo>
                      <a:pt x="134438" y="14608"/>
                    </a:lnTo>
                    <a:lnTo>
                      <a:pt x="97786" y="21912"/>
                    </a:lnTo>
                    <a:lnTo>
                      <a:pt x="51311" y="41411"/>
                    </a:lnTo>
                    <a:lnTo>
                      <a:pt x="26902" y="63323"/>
                    </a:lnTo>
                    <a:lnTo>
                      <a:pt x="17152" y="77929"/>
                    </a:lnTo>
                    <a:lnTo>
                      <a:pt x="0" y="70626"/>
                    </a:lnTo>
                    <a:lnTo>
                      <a:pt x="21991" y="41411"/>
                    </a:lnTo>
                    <a:lnTo>
                      <a:pt x="39143" y="29215"/>
                    </a:lnTo>
                    <a:lnTo>
                      <a:pt x="73303" y="12197"/>
                    </a:lnTo>
                    <a:lnTo>
                      <a:pt x="134438" y="0"/>
                    </a:lnTo>
                    <a:lnTo>
                      <a:pt x="197919" y="2484"/>
                    </a:lnTo>
                    <a:lnTo>
                      <a:pt x="239482" y="14608"/>
                    </a:lnTo>
                    <a:lnTo>
                      <a:pt x="290794" y="41411"/>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лилиния 6"/>
              <p:cNvSpPr/>
              <p:nvPr/>
            </p:nvSpPr>
            <p:spPr>
              <a:xfrm>
                <a:off x="2000941" y="5402176"/>
                <a:ext cx="68403" cy="141253"/>
              </a:xfrm>
              <a:custGeom>
                <a:avLst/>
                <a:gdLst/>
                <a:ahLst/>
                <a:cxnLst/>
                <a:rect l="0" t="0" r="0" b="0"/>
                <a:pathLst>
                  <a:path w="68403" h="141253">
                    <a:moveTo>
                      <a:pt x="46408" y="24394"/>
                    </a:moveTo>
                    <a:lnTo>
                      <a:pt x="63563" y="58429"/>
                    </a:lnTo>
                    <a:lnTo>
                      <a:pt x="68402" y="97431"/>
                    </a:lnTo>
                    <a:lnTo>
                      <a:pt x="61070" y="141252"/>
                    </a:lnTo>
                    <a:lnTo>
                      <a:pt x="43989" y="136359"/>
                    </a:lnTo>
                    <a:lnTo>
                      <a:pt x="41568" y="136359"/>
                    </a:lnTo>
                    <a:lnTo>
                      <a:pt x="48900" y="116858"/>
                    </a:lnTo>
                    <a:lnTo>
                      <a:pt x="51319" y="94947"/>
                    </a:lnTo>
                    <a:lnTo>
                      <a:pt x="48900" y="75519"/>
                    </a:lnTo>
                    <a:lnTo>
                      <a:pt x="43989" y="58429"/>
                    </a:lnTo>
                    <a:lnTo>
                      <a:pt x="36657" y="43821"/>
                    </a:lnTo>
                    <a:lnTo>
                      <a:pt x="14663" y="14608"/>
                    </a:lnTo>
                    <a:lnTo>
                      <a:pt x="0" y="4894"/>
                    </a:lnTo>
                    <a:lnTo>
                      <a:pt x="21995" y="0"/>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лилиния 7"/>
              <p:cNvSpPr/>
              <p:nvPr/>
            </p:nvSpPr>
            <p:spPr>
              <a:xfrm>
                <a:off x="2022944" y="5538536"/>
                <a:ext cx="39080" cy="51127"/>
              </a:xfrm>
              <a:custGeom>
                <a:avLst/>
                <a:gdLst/>
                <a:ahLst/>
                <a:cxnLst/>
                <a:rect l="0" t="0" r="0" b="0"/>
                <a:pathLst>
                  <a:path w="39080" h="51127">
                    <a:moveTo>
                      <a:pt x="39079" y="4893"/>
                    </a:moveTo>
                    <a:lnTo>
                      <a:pt x="17082" y="51126"/>
                    </a:lnTo>
                    <a:lnTo>
                      <a:pt x="7331" y="48716"/>
                    </a:lnTo>
                    <a:lnTo>
                      <a:pt x="0" y="41412"/>
                    </a:lnTo>
                    <a:lnTo>
                      <a:pt x="12244" y="21911"/>
                    </a:lnTo>
                    <a:lnTo>
                      <a:pt x="19575" y="0"/>
                    </a:lnTo>
                    <a:lnTo>
                      <a:pt x="21995" y="0"/>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8"/>
              <p:cNvSpPr/>
              <p:nvPr/>
            </p:nvSpPr>
            <p:spPr>
              <a:xfrm>
                <a:off x="1976545" y="5377850"/>
                <a:ext cx="46403" cy="29219"/>
              </a:xfrm>
              <a:custGeom>
                <a:avLst/>
                <a:gdLst/>
                <a:ahLst/>
                <a:cxnLst/>
                <a:rect l="0" t="0" r="0" b="0"/>
                <a:pathLst>
                  <a:path w="46403" h="29219">
                    <a:moveTo>
                      <a:pt x="24411" y="29218"/>
                    </a:moveTo>
                    <a:lnTo>
                      <a:pt x="0" y="14609"/>
                    </a:lnTo>
                    <a:lnTo>
                      <a:pt x="7331" y="0"/>
                    </a:lnTo>
                    <a:lnTo>
                      <a:pt x="26830" y="9716"/>
                    </a:lnTo>
                    <a:lnTo>
                      <a:pt x="46402" y="24324"/>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9"/>
              <p:cNvSpPr/>
              <p:nvPr/>
            </p:nvSpPr>
            <p:spPr>
              <a:xfrm>
                <a:off x="1959402" y="5370552"/>
                <a:ext cx="24478" cy="21908"/>
              </a:xfrm>
              <a:custGeom>
                <a:avLst/>
                <a:gdLst/>
                <a:ahLst/>
                <a:cxnLst/>
                <a:rect l="0" t="0" r="0" b="0"/>
                <a:pathLst>
                  <a:path w="24478" h="21908">
                    <a:moveTo>
                      <a:pt x="17148" y="21907"/>
                    </a:moveTo>
                    <a:lnTo>
                      <a:pt x="0" y="14605"/>
                    </a:lnTo>
                    <a:lnTo>
                      <a:pt x="7329" y="0"/>
                    </a:lnTo>
                    <a:lnTo>
                      <a:pt x="24477" y="7302"/>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лилиния 10"/>
              <p:cNvSpPr/>
              <p:nvPr/>
            </p:nvSpPr>
            <p:spPr>
              <a:xfrm>
                <a:off x="1949649" y="5385164"/>
                <a:ext cx="26901" cy="34109"/>
              </a:xfrm>
              <a:custGeom>
                <a:avLst/>
                <a:gdLst/>
                <a:ahLst/>
                <a:cxnLst/>
                <a:rect l="0" t="0" r="0" b="0"/>
                <a:pathLst>
                  <a:path w="26901" h="34109">
                    <a:moveTo>
                      <a:pt x="19571" y="29214"/>
                    </a:moveTo>
                    <a:lnTo>
                      <a:pt x="0" y="34108"/>
                    </a:lnTo>
                    <a:lnTo>
                      <a:pt x="2420" y="17017"/>
                    </a:lnTo>
                    <a:lnTo>
                      <a:pt x="9749" y="0"/>
                    </a:lnTo>
                    <a:lnTo>
                      <a:pt x="26900" y="7304"/>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олилиния 11"/>
              <p:cNvSpPr/>
              <p:nvPr/>
            </p:nvSpPr>
            <p:spPr>
              <a:xfrm>
                <a:off x="1729740" y="5358355"/>
                <a:ext cx="236992" cy="77928"/>
              </a:xfrm>
              <a:custGeom>
                <a:avLst/>
                <a:gdLst/>
                <a:ahLst/>
                <a:cxnLst/>
                <a:rect l="0" t="0" r="0" b="0"/>
                <a:pathLst>
                  <a:path w="236992" h="77928">
                    <a:moveTo>
                      <a:pt x="229660" y="26803"/>
                    </a:moveTo>
                    <a:lnTo>
                      <a:pt x="171018" y="14606"/>
                    </a:lnTo>
                    <a:lnTo>
                      <a:pt x="139277" y="14606"/>
                    </a:lnTo>
                    <a:lnTo>
                      <a:pt x="83053" y="26803"/>
                    </a:lnTo>
                    <a:lnTo>
                      <a:pt x="56224" y="41410"/>
                    </a:lnTo>
                    <a:lnTo>
                      <a:pt x="34233" y="58428"/>
                    </a:lnTo>
                    <a:lnTo>
                      <a:pt x="26902" y="68214"/>
                    </a:lnTo>
                    <a:lnTo>
                      <a:pt x="17080" y="77927"/>
                    </a:lnTo>
                    <a:lnTo>
                      <a:pt x="0" y="73034"/>
                    </a:lnTo>
                    <a:lnTo>
                      <a:pt x="9750" y="58428"/>
                    </a:lnTo>
                    <a:lnTo>
                      <a:pt x="29322" y="39000"/>
                    </a:lnTo>
                    <a:lnTo>
                      <a:pt x="70884" y="14606"/>
                    </a:lnTo>
                    <a:lnTo>
                      <a:pt x="134366" y="0"/>
                    </a:lnTo>
                    <a:lnTo>
                      <a:pt x="168599" y="0"/>
                    </a:lnTo>
                    <a:lnTo>
                      <a:pt x="236991" y="12197"/>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олилиния 12"/>
              <p:cNvSpPr/>
              <p:nvPr/>
            </p:nvSpPr>
            <p:spPr>
              <a:xfrm>
                <a:off x="1763969" y="5460611"/>
                <a:ext cx="68401" cy="143655"/>
              </a:xfrm>
              <a:custGeom>
                <a:avLst/>
                <a:gdLst/>
                <a:ahLst/>
                <a:cxnLst/>
                <a:rect l="0" t="0" r="0" b="0"/>
                <a:pathLst>
                  <a:path w="68401" h="143655">
                    <a:moveTo>
                      <a:pt x="36656" y="12196"/>
                    </a:moveTo>
                    <a:lnTo>
                      <a:pt x="56157" y="41409"/>
                    </a:lnTo>
                    <a:lnTo>
                      <a:pt x="63489" y="58425"/>
                    </a:lnTo>
                    <a:lnTo>
                      <a:pt x="68400" y="77925"/>
                    </a:lnTo>
                    <a:lnTo>
                      <a:pt x="68400" y="97425"/>
                    </a:lnTo>
                    <a:lnTo>
                      <a:pt x="61069" y="143654"/>
                    </a:lnTo>
                    <a:lnTo>
                      <a:pt x="43987" y="138760"/>
                    </a:lnTo>
                    <a:lnTo>
                      <a:pt x="51318" y="116852"/>
                    </a:lnTo>
                    <a:lnTo>
                      <a:pt x="51318" y="77925"/>
                    </a:lnTo>
                    <a:lnTo>
                      <a:pt x="46407" y="60908"/>
                    </a:lnTo>
                    <a:lnTo>
                      <a:pt x="26833" y="29213"/>
                    </a:lnTo>
                    <a:lnTo>
                      <a:pt x="0" y="4893"/>
                    </a:lnTo>
                    <a:lnTo>
                      <a:pt x="21994" y="0"/>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13"/>
              <p:cNvSpPr/>
              <p:nvPr/>
            </p:nvSpPr>
            <p:spPr>
              <a:xfrm>
                <a:off x="1785974" y="5599371"/>
                <a:ext cx="39081" cy="51128"/>
              </a:xfrm>
              <a:custGeom>
                <a:avLst/>
                <a:gdLst/>
                <a:ahLst/>
                <a:cxnLst/>
                <a:rect l="0" t="0" r="0" b="0"/>
                <a:pathLst>
                  <a:path w="39081" h="51128">
                    <a:moveTo>
                      <a:pt x="39080" y="4894"/>
                    </a:moveTo>
                    <a:lnTo>
                      <a:pt x="17083" y="48716"/>
                    </a:lnTo>
                    <a:lnTo>
                      <a:pt x="17083" y="51127"/>
                    </a:lnTo>
                    <a:lnTo>
                      <a:pt x="7332" y="48716"/>
                    </a:lnTo>
                    <a:lnTo>
                      <a:pt x="0" y="43823"/>
                    </a:lnTo>
                    <a:lnTo>
                      <a:pt x="21995" y="0"/>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олилиния 14"/>
              <p:cNvSpPr/>
              <p:nvPr/>
            </p:nvSpPr>
            <p:spPr>
              <a:xfrm>
                <a:off x="1739486" y="5436283"/>
                <a:ext cx="46468" cy="29219"/>
              </a:xfrm>
              <a:custGeom>
                <a:avLst/>
                <a:gdLst/>
                <a:ahLst/>
                <a:cxnLst/>
                <a:rect l="0" t="0" r="0" b="0"/>
                <a:pathLst>
                  <a:path w="46468" h="29219">
                    <a:moveTo>
                      <a:pt x="24479" y="29218"/>
                    </a:moveTo>
                    <a:lnTo>
                      <a:pt x="0" y="17019"/>
                    </a:lnTo>
                    <a:lnTo>
                      <a:pt x="7329" y="0"/>
                    </a:lnTo>
                    <a:lnTo>
                      <a:pt x="46467" y="24323"/>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олилиния 15"/>
              <p:cNvSpPr/>
              <p:nvPr/>
            </p:nvSpPr>
            <p:spPr>
              <a:xfrm>
                <a:off x="1722413" y="5431393"/>
                <a:ext cx="24408" cy="21908"/>
              </a:xfrm>
              <a:custGeom>
                <a:avLst/>
                <a:gdLst/>
                <a:ahLst/>
                <a:cxnLst/>
                <a:rect l="0" t="0" r="0" b="0"/>
                <a:pathLst>
                  <a:path w="24408" h="21908">
                    <a:moveTo>
                      <a:pt x="17078" y="21907"/>
                    </a:moveTo>
                    <a:lnTo>
                      <a:pt x="0" y="14604"/>
                    </a:lnTo>
                    <a:lnTo>
                      <a:pt x="7329" y="0"/>
                    </a:lnTo>
                    <a:lnTo>
                      <a:pt x="24407" y="4891"/>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олилиния 16"/>
              <p:cNvSpPr/>
              <p:nvPr/>
            </p:nvSpPr>
            <p:spPr>
              <a:xfrm>
                <a:off x="1715079" y="5445994"/>
                <a:ext cx="24409" cy="31697"/>
              </a:xfrm>
              <a:custGeom>
                <a:avLst/>
                <a:gdLst/>
                <a:ahLst/>
                <a:cxnLst/>
                <a:rect l="0" t="0" r="0" b="0"/>
                <a:pathLst>
                  <a:path w="24409" h="31697">
                    <a:moveTo>
                      <a:pt x="17079" y="26804"/>
                    </a:moveTo>
                    <a:lnTo>
                      <a:pt x="0" y="31696"/>
                    </a:lnTo>
                    <a:lnTo>
                      <a:pt x="2419" y="14607"/>
                    </a:lnTo>
                    <a:lnTo>
                      <a:pt x="7331" y="0"/>
                    </a:lnTo>
                    <a:lnTo>
                      <a:pt x="24408" y="7303"/>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олилиния 17"/>
              <p:cNvSpPr/>
              <p:nvPr/>
            </p:nvSpPr>
            <p:spPr>
              <a:xfrm>
                <a:off x="1495172" y="5416783"/>
                <a:ext cx="234564" cy="77929"/>
              </a:xfrm>
              <a:custGeom>
                <a:avLst/>
                <a:gdLst/>
                <a:ahLst/>
                <a:cxnLst/>
                <a:rect l="0" t="0" r="0" b="0"/>
                <a:pathLst>
                  <a:path w="234564" h="77929">
                    <a:moveTo>
                      <a:pt x="227233" y="29213"/>
                    </a:moveTo>
                    <a:lnTo>
                      <a:pt x="197912" y="21909"/>
                    </a:lnTo>
                    <a:lnTo>
                      <a:pt x="168592" y="19499"/>
                    </a:lnTo>
                    <a:lnTo>
                      <a:pt x="109952" y="21909"/>
                    </a:lnTo>
                    <a:lnTo>
                      <a:pt x="83051" y="29213"/>
                    </a:lnTo>
                    <a:lnTo>
                      <a:pt x="58641" y="41410"/>
                    </a:lnTo>
                    <a:lnTo>
                      <a:pt x="36651" y="58427"/>
                    </a:lnTo>
                    <a:lnTo>
                      <a:pt x="19572" y="77928"/>
                    </a:lnTo>
                    <a:lnTo>
                      <a:pt x="0" y="70624"/>
                    </a:lnTo>
                    <a:lnTo>
                      <a:pt x="29321" y="36517"/>
                    </a:lnTo>
                    <a:lnTo>
                      <a:pt x="70882" y="14606"/>
                    </a:lnTo>
                    <a:lnTo>
                      <a:pt x="134361" y="0"/>
                    </a:lnTo>
                    <a:lnTo>
                      <a:pt x="202823" y="4893"/>
                    </a:lnTo>
                    <a:lnTo>
                      <a:pt x="234563" y="14606"/>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олилиния 18"/>
              <p:cNvSpPr/>
              <p:nvPr/>
            </p:nvSpPr>
            <p:spPr>
              <a:xfrm>
                <a:off x="781733" y="5716234"/>
                <a:ext cx="874704" cy="1677403"/>
              </a:xfrm>
              <a:custGeom>
                <a:avLst/>
                <a:gdLst/>
                <a:ahLst/>
                <a:cxnLst/>
                <a:rect l="0" t="0" r="0" b="0"/>
                <a:pathLst>
                  <a:path w="874704" h="1677403">
                    <a:moveTo>
                      <a:pt x="715859" y="1601957"/>
                    </a:moveTo>
                    <a:lnTo>
                      <a:pt x="674370" y="1560544"/>
                    </a:lnTo>
                    <a:lnTo>
                      <a:pt x="637721" y="1519134"/>
                    </a:lnTo>
                    <a:lnTo>
                      <a:pt x="601070" y="1475312"/>
                    </a:lnTo>
                    <a:lnTo>
                      <a:pt x="537518" y="1382850"/>
                    </a:lnTo>
                    <a:lnTo>
                      <a:pt x="508197" y="1334136"/>
                    </a:lnTo>
                    <a:lnTo>
                      <a:pt x="481295" y="1283010"/>
                    </a:lnTo>
                    <a:lnTo>
                      <a:pt x="456887" y="1231887"/>
                    </a:lnTo>
                    <a:lnTo>
                      <a:pt x="432477" y="1178351"/>
                    </a:lnTo>
                    <a:lnTo>
                      <a:pt x="410487" y="1124745"/>
                    </a:lnTo>
                    <a:lnTo>
                      <a:pt x="390915" y="1071208"/>
                    </a:lnTo>
                    <a:lnTo>
                      <a:pt x="351846" y="959245"/>
                    </a:lnTo>
                    <a:lnTo>
                      <a:pt x="251643" y="620799"/>
                    </a:lnTo>
                    <a:lnTo>
                      <a:pt x="183254" y="401694"/>
                    </a:lnTo>
                    <a:lnTo>
                      <a:pt x="144111" y="297034"/>
                    </a:lnTo>
                    <a:lnTo>
                      <a:pt x="124613" y="248320"/>
                    </a:lnTo>
                    <a:lnTo>
                      <a:pt x="102623" y="199679"/>
                    </a:lnTo>
                    <a:lnTo>
                      <a:pt x="78140" y="150964"/>
                    </a:lnTo>
                    <a:lnTo>
                      <a:pt x="29321" y="63321"/>
                    </a:lnTo>
                    <a:lnTo>
                      <a:pt x="0" y="21910"/>
                    </a:lnTo>
                    <a:lnTo>
                      <a:pt x="0" y="19500"/>
                    </a:lnTo>
                    <a:lnTo>
                      <a:pt x="17079" y="17090"/>
                    </a:lnTo>
                    <a:lnTo>
                      <a:pt x="46400" y="4894"/>
                    </a:lnTo>
                    <a:lnTo>
                      <a:pt x="46400" y="2483"/>
                    </a:lnTo>
                    <a:lnTo>
                      <a:pt x="48819" y="0"/>
                    </a:lnTo>
                    <a:lnTo>
                      <a:pt x="78140" y="21910"/>
                    </a:lnTo>
                    <a:lnTo>
                      <a:pt x="92799" y="39001"/>
                    </a:lnTo>
                    <a:lnTo>
                      <a:pt x="136781" y="97429"/>
                    </a:lnTo>
                    <a:lnTo>
                      <a:pt x="163682" y="146071"/>
                    </a:lnTo>
                    <a:lnTo>
                      <a:pt x="190583" y="202088"/>
                    </a:lnTo>
                    <a:lnTo>
                      <a:pt x="263885" y="389570"/>
                    </a:lnTo>
                    <a:lnTo>
                      <a:pt x="307865" y="521033"/>
                    </a:lnTo>
                    <a:lnTo>
                      <a:pt x="388496" y="786371"/>
                    </a:lnTo>
                    <a:lnTo>
                      <a:pt x="459305" y="985976"/>
                    </a:lnTo>
                    <a:lnTo>
                      <a:pt x="503286" y="1098013"/>
                    </a:lnTo>
                    <a:lnTo>
                      <a:pt x="530187" y="1156441"/>
                    </a:lnTo>
                    <a:lnTo>
                      <a:pt x="559508" y="1217279"/>
                    </a:lnTo>
                    <a:lnTo>
                      <a:pt x="623060" y="1339028"/>
                    </a:lnTo>
                    <a:lnTo>
                      <a:pt x="659711" y="1397457"/>
                    </a:lnTo>
                    <a:lnTo>
                      <a:pt x="698780" y="1453403"/>
                    </a:lnTo>
                    <a:lnTo>
                      <a:pt x="740342" y="1507010"/>
                    </a:lnTo>
                    <a:lnTo>
                      <a:pt x="781830" y="1555652"/>
                    </a:lnTo>
                    <a:lnTo>
                      <a:pt x="825810" y="1599473"/>
                    </a:lnTo>
                    <a:lnTo>
                      <a:pt x="874703" y="1638473"/>
                    </a:lnTo>
                    <a:lnTo>
                      <a:pt x="872283" y="1638473"/>
                    </a:lnTo>
                    <a:lnTo>
                      <a:pt x="811150" y="1674992"/>
                    </a:lnTo>
                    <a:lnTo>
                      <a:pt x="811150" y="1677402"/>
                    </a:lnTo>
                    <a:lnTo>
                      <a:pt x="759840" y="163847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олилиния 19"/>
              <p:cNvSpPr/>
              <p:nvPr/>
            </p:nvSpPr>
            <p:spPr>
              <a:xfrm>
                <a:off x="1529406" y="5519033"/>
                <a:ext cx="68392" cy="143654"/>
              </a:xfrm>
              <a:custGeom>
                <a:avLst/>
                <a:gdLst/>
                <a:ahLst/>
                <a:cxnLst/>
                <a:rect l="0" t="0" r="0" b="0"/>
                <a:pathLst>
                  <a:path w="68392" h="143654">
                    <a:moveTo>
                      <a:pt x="34160" y="12195"/>
                    </a:moveTo>
                    <a:lnTo>
                      <a:pt x="56150" y="41408"/>
                    </a:lnTo>
                    <a:lnTo>
                      <a:pt x="63480" y="58425"/>
                    </a:lnTo>
                    <a:lnTo>
                      <a:pt x="68391" y="97424"/>
                    </a:lnTo>
                    <a:lnTo>
                      <a:pt x="65972" y="119334"/>
                    </a:lnTo>
                    <a:lnTo>
                      <a:pt x="58641" y="143653"/>
                    </a:lnTo>
                    <a:lnTo>
                      <a:pt x="51311" y="138760"/>
                    </a:lnTo>
                    <a:lnTo>
                      <a:pt x="41489" y="138760"/>
                    </a:lnTo>
                    <a:lnTo>
                      <a:pt x="46400" y="116851"/>
                    </a:lnTo>
                    <a:lnTo>
                      <a:pt x="48819" y="77924"/>
                    </a:lnTo>
                    <a:lnTo>
                      <a:pt x="36651" y="43819"/>
                    </a:lnTo>
                    <a:lnTo>
                      <a:pt x="26829" y="29212"/>
                    </a:lnTo>
                    <a:lnTo>
                      <a:pt x="0" y="4893"/>
                    </a:lnTo>
                    <a:lnTo>
                      <a:pt x="21990" y="0"/>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олилиния 20"/>
              <p:cNvSpPr/>
              <p:nvPr/>
            </p:nvSpPr>
            <p:spPr>
              <a:xfrm>
                <a:off x="1548901" y="5657803"/>
                <a:ext cx="39140" cy="51127"/>
              </a:xfrm>
              <a:custGeom>
                <a:avLst/>
                <a:gdLst/>
                <a:ahLst/>
                <a:cxnLst/>
                <a:rect l="0" t="0" r="0" b="0"/>
                <a:pathLst>
                  <a:path w="39140" h="51127">
                    <a:moveTo>
                      <a:pt x="31810" y="0"/>
                    </a:moveTo>
                    <a:lnTo>
                      <a:pt x="39139" y="4893"/>
                    </a:lnTo>
                    <a:lnTo>
                      <a:pt x="31810" y="26805"/>
                    </a:lnTo>
                    <a:lnTo>
                      <a:pt x="19569" y="48716"/>
                    </a:lnTo>
                    <a:lnTo>
                      <a:pt x="19569" y="51126"/>
                    </a:lnTo>
                    <a:lnTo>
                      <a:pt x="0" y="41412"/>
                    </a:lnTo>
                    <a:lnTo>
                      <a:pt x="21987" y="0"/>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олилиния 21"/>
              <p:cNvSpPr/>
              <p:nvPr/>
            </p:nvSpPr>
            <p:spPr>
              <a:xfrm>
                <a:off x="1504925" y="5494708"/>
                <a:ext cx="46474" cy="29219"/>
              </a:xfrm>
              <a:custGeom>
                <a:avLst/>
                <a:gdLst/>
                <a:ahLst/>
                <a:cxnLst/>
                <a:rect l="0" t="0" r="0" b="0"/>
                <a:pathLst>
                  <a:path w="46474" h="29219">
                    <a:moveTo>
                      <a:pt x="24483" y="29218"/>
                    </a:moveTo>
                    <a:lnTo>
                      <a:pt x="0" y="17020"/>
                    </a:lnTo>
                    <a:lnTo>
                      <a:pt x="9822" y="0"/>
                    </a:lnTo>
                    <a:lnTo>
                      <a:pt x="46473" y="24323"/>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олилиния 22"/>
              <p:cNvSpPr/>
              <p:nvPr/>
            </p:nvSpPr>
            <p:spPr>
              <a:xfrm>
                <a:off x="727923" y="5738142"/>
                <a:ext cx="813647" cy="1638470"/>
              </a:xfrm>
              <a:custGeom>
                <a:avLst/>
                <a:gdLst/>
                <a:ahLst/>
                <a:cxnLst/>
                <a:rect l="0" t="0" r="0" b="0"/>
                <a:pathLst>
                  <a:path w="813647" h="1638470">
                    <a:moveTo>
                      <a:pt x="53804" y="0"/>
                    </a:moveTo>
                    <a:lnTo>
                      <a:pt x="83124" y="41411"/>
                    </a:lnTo>
                    <a:lnTo>
                      <a:pt x="131942" y="129052"/>
                    </a:lnTo>
                    <a:lnTo>
                      <a:pt x="156425" y="177767"/>
                    </a:lnTo>
                    <a:lnTo>
                      <a:pt x="178416" y="226408"/>
                    </a:lnTo>
                    <a:lnTo>
                      <a:pt x="197913" y="275123"/>
                    </a:lnTo>
                    <a:lnTo>
                      <a:pt x="237057" y="379782"/>
                    </a:lnTo>
                    <a:lnTo>
                      <a:pt x="405650" y="937333"/>
                    </a:lnTo>
                    <a:lnTo>
                      <a:pt x="444720" y="1049294"/>
                    </a:lnTo>
                    <a:lnTo>
                      <a:pt x="464292" y="1102830"/>
                    </a:lnTo>
                    <a:lnTo>
                      <a:pt x="486282" y="1156436"/>
                    </a:lnTo>
                    <a:lnTo>
                      <a:pt x="510692" y="1209972"/>
                    </a:lnTo>
                    <a:lnTo>
                      <a:pt x="535101" y="1261097"/>
                    </a:lnTo>
                    <a:lnTo>
                      <a:pt x="562002" y="1312221"/>
                    </a:lnTo>
                    <a:lnTo>
                      <a:pt x="591323" y="1360936"/>
                    </a:lnTo>
                    <a:lnTo>
                      <a:pt x="654875" y="1453398"/>
                    </a:lnTo>
                    <a:lnTo>
                      <a:pt x="691526" y="1497218"/>
                    </a:lnTo>
                    <a:lnTo>
                      <a:pt x="728176" y="1538630"/>
                    </a:lnTo>
                    <a:lnTo>
                      <a:pt x="769665" y="1580042"/>
                    </a:lnTo>
                    <a:lnTo>
                      <a:pt x="813646" y="1616559"/>
                    </a:lnTo>
                    <a:lnTo>
                      <a:pt x="774576" y="1638469"/>
                    </a:lnTo>
                    <a:lnTo>
                      <a:pt x="735507" y="1621379"/>
                    </a:lnTo>
                    <a:lnTo>
                      <a:pt x="696363" y="1597058"/>
                    </a:lnTo>
                    <a:lnTo>
                      <a:pt x="625554" y="1538630"/>
                    </a:lnTo>
                    <a:lnTo>
                      <a:pt x="591323" y="1502113"/>
                    </a:lnTo>
                    <a:lnTo>
                      <a:pt x="530262" y="1421774"/>
                    </a:lnTo>
                    <a:lnTo>
                      <a:pt x="476460" y="1329237"/>
                    </a:lnTo>
                    <a:lnTo>
                      <a:pt x="449631" y="1278114"/>
                    </a:lnTo>
                    <a:lnTo>
                      <a:pt x="425148" y="1224579"/>
                    </a:lnTo>
                    <a:lnTo>
                      <a:pt x="403158" y="1171044"/>
                    </a:lnTo>
                    <a:lnTo>
                      <a:pt x="359177" y="1056598"/>
                    </a:lnTo>
                    <a:lnTo>
                      <a:pt x="317688" y="937333"/>
                    </a:lnTo>
                    <a:lnTo>
                      <a:pt x="278546" y="815583"/>
                    </a:lnTo>
                    <a:lnTo>
                      <a:pt x="168593" y="447997"/>
                    </a:lnTo>
                    <a:lnTo>
                      <a:pt x="129524" y="331141"/>
                    </a:lnTo>
                    <a:lnTo>
                      <a:pt x="90454" y="221588"/>
                    </a:lnTo>
                    <a:lnTo>
                      <a:pt x="68464" y="170463"/>
                    </a:lnTo>
                    <a:lnTo>
                      <a:pt x="46473" y="121750"/>
                    </a:lnTo>
                    <a:lnTo>
                      <a:pt x="24483" y="75518"/>
                    </a:lnTo>
                    <a:lnTo>
                      <a:pt x="0" y="31697"/>
                    </a:lnTo>
                    <a:lnTo>
                      <a:pt x="7330" y="29214"/>
                    </a:lnTo>
                    <a:lnTo>
                      <a:pt x="41562" y="26803"/>
                    </a:lnTo>
                    <a:lnTo>
                      <a:pt x="56222" y="2191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олилиния 23"/>
              <p:cNvSpPr/>
              <p:nvPr/>
            </p:nvSpPr>
            <p:spPr>
              <a:xfrm>
                <a:off x="1487843" y="5487408"/>
                <a:ext cx="26906" cy="24327"/>
              </a:xfrm>
              <a:custGeom>
                <a:avLst/>
                <a:gdLst/>
                <a:ahLst/>
                <a:cxnLst/>
                <a:rect l="0" t="0" r="0" b="0"/>
                <a:pathLst>
                  <a:path w="26906" h="24327">
                    <a:moveTo>
                      <a:pt x="17082" y="24326"/>
                    </a:moveTo>
                    <a:lnTo>
                      <a:pt x="0" y="14610"/>
                    </a:lnTo>
                    <a:lnTo>
                      <a:pt x="7332" y="0"/>
                    </a:lnTo>
                    <a:lnTo>
                      <a:pt x="26905" y="7305"/>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олилиния 24"/>
              <p:cNvSpPr/>
              <p:nvPr/>
            </p:nvSpPr>
            <p:spPr>
              <a:xfrm>
                <a:off x="1478096" y="5502013"/>
                <a:ext cx="26823" cy="34107"/>
              </a:xfrm>
              <a:custGeom>
                <a:avLst/>
                <a:gdLst/>
                <a:ahLst/>
                <a:cxnLst/>
                <a:rect l="0" t="0" r="0" b="0"/>
                <a:pathLst>
                  <a:path w="26823" h="34107">
                    <a:moveTo>
                      <a:pt x="19494" y="29214"/>
                    </a:moveTo>
                    <a:lnTo>
                      <a:pt x="0" y="34106"/>
                    </a:lnTo>
                    <a:lnTo>
                      <a:pt x="9747" y="0"/>
                    </a:lnTo>
                    <a:lnTo>
                      <a:pt x="26822" y="9713"/>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олилиния 25"/>
              <p:cNvSpPr/>
              <p:nvPr/>
            </p:nvSpPr>
            <p:spPr>
              <a:xfrm>
                <a:off x="1260615" y="5475211"/>
                <a:ext cx="234565" cy="77930"/>
              </a:xfrm>
              <a:custGeom>
                <a:avLst/>
                <a:gdLst/>
                <a:ahLst/>
                <a:cxnLst/>
                <a:rect l="0" t="0" r="0" b="0"/>
                <a:pathLst>
                  <a:path w="234565" h="77930">
                    <a:moveTo>
                      <a:pt x="227233" y="26805"/>
                    </a:moveTo>
                    <a:lnTo>
                      <a:pt x="168592" y="14608"/>
                    </a:lnTo>
                    <a:lnTo>
                      <a:pt x="139272" y="14608"/>
                    </a:lnTo>
                    <a:lnTo>
                      <a:pt x="80631" y="26805"/>
                    </a:lnTo>
                    <a:lnTo>
                      <a:pt x="43980" y="46305"/>
                    </a:lnTo>
                    <a:lnTo>
                      <a:pt x="24409" y="65732"/>
                    </a:lnTo>
                    <a:lnTo>
                      <a:pt x="17079" y="77929"/>
                    </a:lnTo>
                    <a:lnTo>
                      <a:pt x="0" y="70626"/>
                    </a:lnTo>
                    <a:lnTo>
                      <a:pt x="17079" y="46305"/>
                    </a:lnTo>
                    <a:lnTo>
                      <a:pt x="41562" y="26805"/>
                    </a:lnTo>
                    <a:lnTo>
                      <a:pt x="56221" y="19501"/>
                    </a:lnTo>
                    <a:lnTo>
                      <a:pt x="100203" y="4895"/>
                    </a:lnTo>
                    <a:lnTo>
                      <a:pt x="168592" y="0"/>
                    </a:lnTo>
                    <a:lnTo>
                      <a:pt x="234564" y="12197"/>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олилиния 26"/>
              <p:cNvSpPr/>
              <p:nvPr/>
            </p:nvSpPr>
            <p:spPr>
              <a:xfrm>
                <a:off x="1292347" y="5577461"/>
                <a:ext cx="68463" cy="141253"/>
              </a:xfrm>
              <a:custGeom>
                <a:avLst/>
                <a:gdLst/>
                <a:ahLst/>
                <a:cxnLst/>
                <a:rect l="0" t="0" r="0" b="0"/>
                <a:pathLst>
                  <a:path w="68463" h="141253">
                    <a:moveTo>
                      <a:pt x="48891" y="26804"/>
                    </a:moveTo>
                    <a:lnTo>
                      <a:pt x="63551" y="58429"/>
                    </a:lnTo>
                    <a:lnTo>
                      <a:pt x="68462" y="97430"/>
                    </a:lnTo>
                    <a:lnTo>
                      <a:pt x="65970" y="119341"/>
                    </a:lnTo>
                    <a:lnTo>
                      <a:pt x="58640" y="141252"/>
                    </a:lnTo>
                    <a:lnTo>
                      <a:pt x="51310" y="138768"/>
                    </a:lnTo>
                    <a:lnTo>
                      <a:pt x="39143" y="138768"/>
                    </a:lnTo>
                    <a:lnTo>
                      <a:pt x="46472" y="116858"/>
                    </a:lnTo>
                    <a:lnTo>
                      <a:pt x="48891" y="97430"/>
                    </a:lnTo>
                    <a:lnTo>
                      <a:pt x="46472" y="77929"/>
                    </a:lnTo>
                    <a:lnTo>
                      <a:pt x="41561" y="60912"/>
                    </a:lnTo>
                    <a:lnTo>
                      <a:pt x="24483" y="31697"/>
                    </a:lnTo>
                    <a:lnTo>
                      <a:pt x="0" y="4894"/>
                    </a:lnTo>
                    <a:lnTo>
                      <a:pt x="24483" y="0"/>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олилиния 27"/>
              <p:cNvSpPr/>
              <p:nvPr/>
            </p:nvSpPr>
            <p:spPr>
              <a:xfrm>
                <a:off x="1311925" y="5716234"/>
                <a:ext cx="39070" cy="48711"/>
              </a:xfrm>
              <a:custGeom>
                <a:avLst/>
                <a:gdLst/>
                <a:ahLst/>
                <a:cxnLst/>
                <a:rect l="0" t="0" r="0" b="0"/>
                <a:pathLst>
                  <a:path w="39070" h="48711">
                    <a:moveTo>
                      <a:pt x="31740" y="0"/>
                    </a:moveTo>
                    <a:lnTo>
                      <a:pt x="39069" y="2483"/>
                    </a:lnTo>
                    <a:lnTo>
                      <a:pt x="31740" y="24392"/>
                    </a:lnTo>
                    <a:lnTo>
                      <a:pt x="19572" y="46301"/>
                    </a:lnTo>
                    <a:lnTo>
                      <a:pt x="19572" y="48710"/>
                    </a:lnTo>
                    <a:lnTo>
                      <a:pt x="7331" y="46301"/>
                    </a:lnTo>
                    <a:lnTo>
                      <a:pt x="0" y="41408"/>
                    </a:lnTo>
                    <a:lnTo>
                      <a:pt x="12242" y="19499"/>
                    </a:lnTo>
                    <a:lnTo>
                      <a:pt x="19572" y="0"/>
                    </a:lnTo>
                    <a:lnTo>
                      <a:pt x="21990" y="0"/>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олилиния 28"/>
              <p:cNvSpPr/>
              <p:nvPr/>
            </p:nvSpPr>
            <p:spPr>
              <a:xfrm>
                <a:off x="1267938" y="5553140"/>
                <a:ext cx="48889" cy="29218"/>
              </a:xfrm>
              <a:custGeom>
                <a:avLst/>
                <a:gdLst/>
                <a:ahLst/>
                <a:cxnLst/>
                <a:rect l="0" t="0" r="0" b="0"/>
                <a:pathLst>
                  <a:path w="48889" h="29218">
                    <a:moveTo>
                      <a:pt x="24406" y="29217"/>
                    </a:moveTo>
                    <a:lnTo>
                      <a:pt x="0" y="17019"/>
                    </a:lnTo>
                    <a:lnTo>
                      <a:pt x="9748" y="0"/>
                    </a:lnTo>
                    <a:lnTo>
                      <a:pt x="48888" y="24323"/>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олилиния 29"/>
              <p:cNvSpPr/>
              <p:nvPr/>
            </p:nvSpPr>
            <p:spPr>
              <a:xfrm>
                <a:off x="1250857" y="5545834"/>
                <a:ext cx="26826" cy="24326"/>
              </a:xfrm>
              <a:custGeom>
                <a:avLst/>
                <a:gdLst/>
                <a:ahLst/>
                <a:cxnLst/>
                <a:rect l="0" t="0" r="0" b="0"/>
                <a:pathLst>
                  <a:path w="26826" h="24326">
                    <a:moveTo>
                      <a:pt x="17077" y="24325"/>
                    </a:moveTo>
                    <a:lnTo>
                      <a:pt x="0" y="17020"/>
                    </a:lnTo>
                    <a:lnTo>
                      <a:pt x="9749" y="0"/>
                    </a:lnTo>
                    <a:lnTo>
                      <a:pt x="26825" y="7305"/>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олилиния 30"/>
              <p:cNvSpPr/>
              <p:nvPr/>
            </p:nvSpPr>
            <p:spPr>
              <a:xfrm>
                <a:off x="1243527" y="5562854"/>
                <a:ext cx="24413" cy="31698"/>
              </a:xfrm>
              <a:custGeom>
                <a:avLst/>
                <a:gdLst/>
                <a:ahLst/>
                <a:cxnLst/>
                <a:rect l="0" t="0" r="0" b="0"/>
                <a:pathLst>
                  <a:path w="24413" h="31698">
                    <a:moveTo>
                      <a:pt x="19501" y="29214"/>
                    </a:moveTo>
                    <a:lnTo>
                      <a:pt x="0" y="31697"/>
                    </a:lnTo>
                    <a:lnTo>
                      <a:pt x="2419" y="14607"/>
                    </a:lnTo>
                    <a:lnTo>
                      <a:pt x="7332" y="0"/>
                    </a:lnTo>
                    <a:lnTo>
                      <a:pt x="24412" y="7304"/>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олилиния 31"/>
              <p:cNvSpPr/>
              <p:nvPr/>
            </p:nvSpPr>
            <p:spPr>
              <a:xfrm>
                <a:off x="1021127" y="5531226"/>
                <a:ext cx="239479" cy="82750"/>
              </a:xfrm>
              <a:custGeom>
                <a:avLst/>
                <a:gdLst/>
                <a:ahLst/>
                <a:cxnLst/>
                <a:rect l="0" t="0" r="0" b="0"/>
                <a:pathLst>
                  <a:path w="239479" h="82750">
                    <a:moveTo>
                      <a:pt x="229729" y="31624"/>
                    </a:moveTo>
                    <a:lnTo>
                      <a:pt x="200407" y="21911"/>
                    </a:lnTo>
                    <a:lnTo>
                      <a:pt x="171087" y="17017"/>
                    </a:lnTo>
                    <a:lnTo>
                      <a:pt x="139273" y="17017"/>
                    </a:lnTo>
                    <a:lnTo>
                      <a:pt x="80632" y="29214"/>
                    </a:lnTo>
                    <a:lnTo>
                      <a:pt x="56223" y="41411"/>
                    </a:lnTo>
                    <a:lnTo>
                      <a:pt x="24483" y="70625"/>
                    </a:lnTo>
                    <a:lnTo>
                      <a:pt x="17154" y="82749"/>
                    </a:lnTo>
                    <a:lnTo>
                      <a:pt x="0" y="75446"/>
                    </a:lnTo>
                    <a:lnTo>
                      <a:pt x="7330" y="60838"/>
                    </a:lnTo>
                    <a:lnTo>
                      <a:pt x="29322" y="38928"/>
                    </a:lnTo>
                    <a:lnTo>
                      <a:pt x="56223" y="21911"/>
                    </a:lnTo>
                    <a:lnTo>
                      <a:pt x="102624" y="7304"/>
                    </a:lnTo>
                    <a:lnTo>
                      <a:pt x="171087" y="0"/>
                    </a:lnTo>
                    <a:lnTo>
                      <a:pt x="239478" y="14608"/>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олилиния 32"/>
              <p:cNvSpPr/>
              <p:nvPr/>
            </p:nvSpPr>
            <p:spPr>
              <a:xfrm>
                <a:off x="1055369" y="5638368"/>
                <a:ext cx="65975" cy="138768"/>
              </a:xfrm>
              <a:custGeom>
                <a:avLst/>
                <a:gdLst/>
                <a:ahLst/>
                <a:cxnLst/>
                <a:rect l="0" t="0" r="0" b="0"/>
                <a:pathLst>
                  <a:path w="65975" h="138768">
                    <a:moveTo>
                      <a:pt x="46402" y="24321"/>
                    </a:moveTo>
                    <a:lnTo>
                      <a:pt x="65974" y="75446"/>
                    </a:lnTo>
                    <a:lnTo>
                      <a:pt x="65974" y="94945"/>
                    </a:lnTo>
                    <a:lnTo>
                      <a:pt x="58643" y="138767"/>
                    </a:lnTo>
                    <a:lnTo>
                      <a:pt x="43982" y="133873"/>
                    </a:lnTo>
                    <a:lnTo>
                      <a:pt x="41563" y="136284"/>
                    </a:lnTo>
                    <a:lnTo>
                      <a:pt x="46402" y="114374"/>
                    </a:lnTo>
                    <a:lnTo>
                      <a:pt x="48893" y="75446"/>
                    </a:lnTo>
                    <a:lnTo>
                      <a:pt x="36652" y="41339"/>
                    </a:lnTo>
                    <a:lnTo>
                      <a:pt x="14661" y="14608"/>
                    </a:lnTo>
                    <a:lnTo>
                      <a:pt x="0" y="4821"/>
                    </a:lnTo>
                    <a:lnTo>
                      <a:pt x="21991" y="0"/>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олилиния 33"/>
              <p:cNvSpPr/>
              <p:nvPr/>
            </p:nvSpPr>
            <p:spPr>
              <a:xfrm>
                <a:off x="1074934" y="5772245"/>
                <a:ext cx="39070" cy="51129"/>
              </a:xfrm>
              <a:custGeom>
                <a:avLst/>
                <a:gdLst/>
                <a:ahLst/>
                <a:cxnLst/>
                <a:rect l="0" t="0" r="0" b="0"/>
                <a:pathLst>
                  <a:path w="39070" h="51129">
                    <a:moveTo>
                      <a:pt x="39069" y="4895"/>
                    </a:moveTo>
                    <a:lnTo>
                      <a:pt x="17079" y="51128"/>
                    </a:lnTo>
                    <a:lnTo>
                      <a:pt x="7331" y="48718"/>
                    </a:lnTo>
                    <a:lnTo>
                      <a:pt x="0" y="43824"/>
                    </a:lnTo>
                    <a:lnTo>
                      <a:pt x="21990" y="2411"/>
                    </a:lnTo>
                    <a:lnTo>
                      <a:pt x="24410" y="0"/>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олилиния 34"/>
              <p:cNvSpPr/>
              <p:nvPr/>
            </p:nvSpPr>
            <p:spPr>
              <a:xfrm>
                <a:off x="1030954" y="5613982"/>
                <a:ext cx="46402" cy="29218"/>
              </a:xfrm>
              <a:custGeom>
                <a:avLst/>
                <a:gdLst/>
                <a:ahLst/>
                <a:cxnLst/>
                <a:rect l="0" t="0" r="0" b="0"/>
                <a:pathLst>
                  <a:path w="46402" h="29218">
                    <a:moveTo>
                      <a:pt x="24410" y="29217"/>
                    </a:moveTo>
                    <a:lnTo>
                      <a:pt x="0" y="12198"/>
                    </a:lnTo>
                    <a:lnTo>
                      <a:pt x="7331" y="0"/>
                    </a:lnTo>
                    <a:lnTo>
                      <a:pt x="26829" y="9788"/>
                    </a:lnTo>
                    <a:lnTo>
                      <a:pt x="46401" y="24396"/>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олилиния 35"/>
              <p:cNvSpPr/>
              <p:nvPr/>
            </p:nvSpPr>
            <p:spPr>
              <a:xfrm>
                <a:off x="1013802" y="5606675"/>
                <a:ext cx="24482" cy="19497"/>
              </a:xfrm>
              <a:custGeom>
                <a:avLst/>
                <a:gdLst/>
                <a:ahLst/>
                <a:cxnLst/>
                <a:rect l="0" t="0" r="0" b="0"/>
                <a:pathLst>
                  <a:path w="24482" h="19497">
                    <a:moveTo>
                      <a:pt x="17151" y="19496"/>
                    </a:moveTo>
                    <a:lnTo>
                      <a:pt x="0" y="14604"/>
                    </a:lnTo>
                    <a:lnTo>
                      <a:pt x="7330" y="0"/>
                    </a:lnTo>
                    <a:lnTo>
                      <a:pt x="24481" y="7302"/>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олилиния 36"/>
              <p:cNvSpPr/>
              <p:nvPr/>
            </p:nvSpPr>
            <p:spPr>
              <a:xfrm>
                <a:off x="1004053" y="5621286"/>
                <a:ext cx="26905" cy="34107"/>
              </a:xfrm>
              <a:custGeom>
                <a:avLst/>
                <a:gdLst/>
                <a:ahLst/>
                <a:cxnLst/>
                <a:rect l="0" t="0" r="0" b="0"/>
                <a:pathLst>
                  <a:path w="26905" h="34107">
                    <a:moveTo>
                      <a:pt x="19573" y="29213"/>
                    </a:moveTo>
                    <a:lnTo>
                      <a:pt x="0" y="34106"/>
                    </a:lnTo>
                    <a:lnTo>
                      <a:pt x="9750" y="0"/>
                    </a:lnTo>
                    <a:lnTo>
                      <a:pt x="26904" y="4893"/>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олилиния 37"/>
              <p:cNvSpPr/>
              <p:nvPr/>
            </p:nvSpPr>
            <p:spPr>
              <a:xfrm>
                <a:off x="767075" y="5592070"/>
                <a:ext cx="254062" cy="172871"/>
              </a:xfrm>
              <a:custGeom>
                <a:avLst/>
                <a:gdLst/>
                <a:ahLst/>
                <a:cxnLst/>
                <a:rect l="0" t="0" r="0" b="0"/>
                <a:pathLst>
                  <a:path w="254062" h="172871">
                    <a:moveTo>
                      <a:pt x="17079" y="167977"/>
                    </a:moveTo>
                    <a:lnTo>
                      <a:pt x="2419" y="172870"/>
                    </a:lnTo>
                    <a:lnTo>
                      <a:pt x="0" y="119336"/>
                    </a:lnTo>
                    <a:lnTo>
                      <a:pt x="12168" y="77926"/>
                    </a:lnTo>
                    <a:lnTo>
                      <a:pt x="24409" y="58427"/>
                    </a:lnTo>
                    <a:lnTo>
                      <a:pt x="39070" y="43820"/>
                    </a:lnTo>
                    <a:lnTo>
                      <a:pt x="73302" y="19500"/>
                    </a:lnTo>
                    <a:lnTo>
                      <a:pt x="114789" y="4892"/>
                    </a:lnTo>
                    <a:lnTo>
                      <a:pt x="161262" y="0"/>
                    </a:lnTo>
                    <a:lnTo>
                      <a:pt x="207661" y="2483"/>
                    </a:lnTo>
                    <a:lnTo>
                      <a:pt x="254061" y="14607"/>
                    </a:lnTo>
                    <a:lnTo>
                      <a:pt x="246730" y="29213"/>
                    </a:lnTo>
                    <a:lnTo>
                      <a:pt x="227233" y="21910"/>
                    </a:lnTo>
                    <a:lnTo>
                      <a:pt x="171012" y="14607"/>
                    </a:lnTo>
                    <a:lnTo>
                      <a:pt x="114789" y="21910"/>
                    </a:lnTo>
                    <a:lnTo>
                      <a:pt x="80631" y="36517"/>
                    </a:lnTo>
                    <a:lnTo>
                      <a:pt x="65971" y="46303"/>
                    </a:lnTo>
                    <a:lnTo>
                      <a:pt x="39070" y="70622"/>
                    </a:lnTo>
                    <a:lnTo>
                      <a:pt x="29320" y="85230"/>
                    </a:lnTo>
                    <a:lnTo>
                      <a:pt x="21990" y="102247"/>
                    </a:lnTo>
                    <a:lnTo>
                      <a:pt x="14661" y="143656"/>
                    </a:lnTo>
                    <a:close/>
                  </a:path>
                </a:pathLst>
              </a:custGeom>
              <a:solidFill>
                <a:srgbClr val="D8D2D2"/>
              </a:solidFill>
              <a:ln w="0" cap="flat" cmpd="sng" algn="ctr">
                <a:solidFill>
                  <a:srgbClr val="D8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олилиния 38"/>
              <p:cNvSpPr/>
              <p:nvPr/>
            </p:nvSpPr>
            <p:spPr>
              <a:xfrm>
                <a:off x="2257513" y="5324538"/>
                <a:ext cx="339378" cy="732544"/>
              </a:xfrm>
              <a:custGeom>
                <a:avLst/>
                <a:gdLst/>
                <a:ahLst/>
                <a:cxnLst/>
                <a:rect l="0" t="0" r="0" b="0"/>
                <a:pathLst>
                  <a:path w="339378" h="732544">
                    <a:moveTo>
                      <a:pt x="339377" y="732543"/>
                    </a:moveTo>
                    <a:lnTo>
                      <a:pt x="324717" y="698217"/>
                    </a:lnTo>
                    <a:lnTo>
                      <a:pt x="315188" y="661699"/>
                    </a:lnTo>
                    <a:lnTo>
                      <a:pt x="254349" y="398772"/>
                    </a:lnTo>
                    <a:lnTo>
                      <a:pt x="225029" y="281916"/>
                    </a:lnTo>
                    <a:lnTo>
                      <a:pt x="192777" y="172363"/>
                    </a:lnTo>
                    <a:lnTo>
                      <a:pt x="156128" y="82530"/>
                    </a:lnTo>
                    <a:lnTo>
                      <a:pt x="115080" y="21910"/>
                    </a:lnTo>
                    <a:lnTo>
                      <a:pt x="93090" y="4382"/>
                    </a:lnTo>
                    <a:lnTo>
                      <a:pt x="68168" y="0"/>
                    </a:lnTo>
                    <a:lnTo>
                      <a:pt x="0" y="16798"/>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40" name="Прямая соединительная линия 39"/>
              <p:cNvCxnSpPr/>
              <p:nvPr/>
            </p:nvCxnSpPr>
            <p:spPr>
              <a:xfrm flipH="1">
                <a:off x="2022983" y="5346192"/>
                <a:ext cx="215011" cy="56007"/>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1" name="Полилиния 40"/>
              <p:cNvSpPr/>
              <p:nvPr/>
            </p:nvSpPr>
            <p:spPr>
              <a:xfrm>
                <a:off x="1786169" y="5407066"/>
                <a:ext cx="214773" cy="53323"/>
              </a:xfrm>
              <a:custGeom>
                <a:avLst/>
                <a:gdLst/>
                <a:ahLst/>
                <a:cxnLst/>
                <a:rect l="0" t="0" r="0" b="0"/>
                <a:pathLst>
                  <a:path w="214773" h="53323">
                    <a:moveTo>
                      <a:pt x="214772" y="0"/>
                    </a:moveTo>
                    <a:lnTo>
                      <a:pt x="163462" y="12418"/>
                    </a:lnTo>
                    <a:lnTo>
                      <a:pt x="0" y="53322"/>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42" name="Прямая соединительная линия 41"/>
              <p:cNvCxnSpPr/>
              <p:nvPr/>
            </p:nvCxnSpPr>
            <p:spPr>
              <a:xfrm flipH="1">
                <a:off x="1732153" y="5465445"/>
                <a:ext cx="31877" cy="7366"/>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3" name="Полилиния 42"/>
              <p:cNvSpPr/>
              <p:nvPr/>
            </p:nvSpPr>
            <p:spPr>
              <a:xfrm>
                <a:off x="1551614" y="5472803"/>
                <a:ext cx="180316" cy="46013"/>
              </a:xfrm>
              <a:custGeom>
                <a:avLst/>
                <a:gdLst/>
                <a:ahLst/>
                <a:cxnLst/>
                <a:rect l="0" t="0" r="0" b="0"/>
                <a:pathLst>
                  <a:path w="180316" h="46013">
                    <a:moveTo>
                      <a:pt x="180315" y="0"/>
                    </a:moveTo>
                    <a:lnTo>
                      <a:pt x="163457" y="5113"/>
                    </a:lnTo>
                    <a:lnTo>
                      <a:pt x="0" y="46012"/>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4" name="Полилиния 43"/>
              <p:cNvSpPr/>
              <p:nvPr/>
            </p:nvSpPr>
            <p:spPr>
              <a:xfrm>
                <a:off x="1317052" y="5523925"/>
                <a:ext cx="212577" cy="53323"/>
              </a:xfrm>
              <a:custGeom>
                <a:avLst/>
                <a:gdLst/>
                <a:ahLst/>
                <a:cxnLst/>
                <a:rect l="0" t="0" r="0" b="0"/>
                <a:pathLst>
                  <a:path w="212577" h="53323">
                    <a:moveTo>
                      <a:pt x="212576" y="0"/>
                    </a:moveTo>
                    <a:lnTo>
                      <a:pt x="161265" y="12418"/>
                    </a:lnTo>
                    <a:lnTo>
                      <a:pt x="0" y="53322"/>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5" name="Полилиния 44"/>
              <p:cNvSpPr/>
              <p:nvPr/>
            </p:nvSpPr>
            <p:spPr>
              <a:xfrm>
                <a:off x="1077360" y="5582357"/>
                <a:ext cx="214774" cy="56241"/>
              </a:xfrm>
              <a:custGeom>
                <a:avLst/>
                <a:gdLst/>
                <a:ahLst/>
                <a:cxnLst/>
                <a:rect l="0" t="0" r="0" b="0"/>
                <a:pathLst>
                  <a:path w="214774" h="56241">
                    <a:moveTo>
                      <a:pt x="214773" y="0"/>
                    </a:moveTo>
                    <a:lnTo>
                      <a:pt x="185452" y="9495"/>
                    </a:lnTo>
                    <a:lnTo>
                      <a:pt x="166394" y="12416"/>
                    </a:lnTo>
                    <a:lnTo>
                      <a:pt x="0" y="5624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6" name="Полилиния 45"/>
              <p:cNvSpPr/>
              <p:nvPr/>
            </p:nvSpPr>
            <p:spPr>
              <a:xfrm>
                <a:off x="813472" y="5642974"/>
                <a:ext cx="241893" cy="61351"/>
              </a:xfrm>
              <a:custGeom>
                <a:avLst/>
                <a:gdLst/>
                <a:ahLst/>
                <a:cxnLst/>
                <a:rect l="0" t="0" r="0" b="0"/>
                <a:pathLst>
                  <a:path w="241893" h="61351">
                    <a:moveTo>
                      <a:pt x="241892" y="0"/>
                    </a:moveTo>
                    <a:lnTo>
                      <a:pt x="190582" y="12416"/>
                    </a:lnTo>
                    <a:lnTo>
                      <a:pt x="0" y="6135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7" name="Полилиния 46"/>
              <p:cNvSpPr/>
              <p:nvPr/>
            </p:nvSpPr>
            <p:spPr>
              <a:xfrm>
                <a:off x="1756858" y="6845880"/>
                <a:ext cx="1389790" cy="564562"/>
              </a:xfrm>
              <a:custGeom>
                <a:avLst/>
                <a:gdLst/>
                <a:ahLst/>
                <a:cxnLst/>
                <a:rect l="0" t="0" r="0" b="0"/>
                <a:pathLst>
                  <a:path w="1389790" h="564562">
                    <a:moveTo>
                      <a:pt x="0" y="564561"/>
                    </a:moveTo>
                    <a:lnTo>
                      <a:pt x="2199" y="564561"/>
                    </a:lnTo>
                    <a:lnTo>
                      <a:pt x="1389789" y="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8" name="Полилиния 47"/>
              <p:cNvSpPr/>
              <p:nvPr/>
            </p:nvSpPr>
            <p:spPr>
              <a:xfrm>
                <a:off x="2565369" y="5967247"/>
                <a:ext cx="584216" cy="876422"/>
              </a:xfrm>
              <a:custGeom>
                <a:avLst/>
                <a:gdLst/>
                <a:ahLst/>
                <a:cxnLst/>
                <a:rect l="0" t="0" r="0" b="0"/>
                <a:pathLst>
                  <a:path w="584216" h="876422">
                    <a:moveTo>
                      <a:pt x="584215" y="876421"/>
                    </a:moveTo>
                    <a:lnTo>
                      <a:pt x="529972" y="854510"/>
                    </a:lnTo>
                    <a:lnTo>
                      <a:pt x="478661" y="822374"/>
                    </a:lnTo>
                    <a:lnTo>
                      <a:pt x="408291" y="763946"/>
                    </a:lnTo>
                    <a:lnTo>
                      <a:pt x="383368" y="739845"/>
                    </a:lnTo>
                    <a:lnTo>
                      <a:pt x="339387" y="688720"/>
                    </a:lnTo>
                    <a:lnTo>
                      <a:pt x="298338" y="632483"/>
                    </a:lnTo>
                    <a:lnTo>
                      <a:pt x="256556" y="574055"/>
                    </a:lnTo>
                    <a:lnTo>
                      <a:pt x="219905" y="513436"/>
                    </a:lnTo>
                    <a:lnTo>
                      <a:pt x="185453" y="449895"/>
                    </a:lnTo>
                    <a:lnTo>
                      <a:pt x="122414" y="323545"/>
                    </a:lnTo>
                    <a:lnTo>
                      <a:pt x="95292" y="262926"/>
                    </a:lnTo>
                    <a:lnTo>
                      <a:pt x="51311" y="150452"/>
                    </a:lnTo>
                    <a:lnTo>
                      <a:pt x="16859" y="55506"/>
                    </a:lnTo>
                    <a:lnTo>
                      <a:pt x="0" y="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9" name="Полилиния 48"/>
              <p:cNvSpPr/>
              <p:nvPr/>
            </p:nvSpPr>
            <p:spPr>
              <a:xfrm>
                <a:off x="1182176" y="6536927"/>
                <a:ext cx="7326" cy="14605"/>
              </a:xfrm>
              <a:custGeom>
                <a:avLst/>
                <a:gdLst/>
                <a:ahLst/>
                <a:cxnLst/>
                <a:rect l="0" t="0" r="0" b="0"/>
                <a:pathLst>
                  <a:path w="7326" h="14605">
                    <a:moveTo>
                      <a:pt x="7325" y="14604"/>
                    </a:moveTo>
                    <a:lnTo>
                      <a:pt x="0" y="0"/>
                    </a:lnTo>
                  </a:path>
                </a:pathLst>
              </a:custGeom>
              <a:ln w="723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0" name="Полилиния 49"/>
              <p:cNvSpPr/>
              <p:nvPr/>
            </p:nvSpPr>
            <p:spPr>
              <a:xfrm>
                <a:off x="813472" y="5708700"/>
                <a:ext cx="368708" cy="828218"/>
              </a:xfrm>
              <a:custGeom>
                <a:avLst/>
                <a:gdLst/>
                <a:ahLst/>
                <a:cxnLst/>
                <a:rect l="0" t="0" r="0" b="0"/>
                <a:pathLst>
                  <a:path w="368708" h="828218">
                    <a:moveTo>
                      <a:pt x="368707" y="828217"/>
                    </a:moveTo>
                    <a:lnTo>
                      <a:pt x="356979" y="793891"/>
                    </a:lnTo>
                    <a:lnTo>
                      <a:pt x="276347" y="528774"/>
                    </a:lnTo>
                    <a:lnTo>
                      <a:pt x="232366" y="397311"/>
                    </a:lnTo>
                    <a:lnTo>
                      <a:pt x="159064" y="209611"/>
                    </a:lnTo>
                    <a:lnTo>
                      <a:pt x="131943" y="153374"/>
                    </a:lnTo>
                    <a:lnTo>
                      <a:pt x="104821" y="105171"/>
                    </a:lnTo>
                    <a:lnTo>
                      <a:pt x="60840" y="46743"/>
                    </a:lnTo>
                    <a:lnTo>
                      <a:pt x="46180" y="29214"/>
                    </a:lnTo>
                    <a:lnTo>
                      <a:pt x="16859" y="7304"/>
                    </a:lnTo>
                    <a:lnTo>
                      <a:pt x="0" y="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1" name="Полилиния 50"/>
              <p:cNvSpPr/>
              <p:nvPr/>
            </p:nvSpPr>
            <p:spPr>
              <a:xfrm>
                <a:off x="1182176" y="6536927"/>
                <a:ext cx="584209" cy="876421"/>
              </a:xfrm>
              <a:custGeom>
                <a:avLst/>
                <a:gdLst/>
                <a:ahLst/>
                <a:cxnLst/>
                <a:rect l="0" t="0" r="0" b="0"/>
                <a:pathLst>
                  <a:path w="584209" h="876421">
                    <a:moveTo>
                      <a:pt x="584208" y="876420"/>
                    </a:moveTo>
                    <a:lnTo>
                      <a:pt x="525568" y="849397"/>
                    </a:lnTo>
                    <a:lnTo>
                      <a:pt x="474257" y="817992"/>
                    </a:lnTo>
                    <a:lnTo>
                      <a:pt x="425145" y="778553"/>
                    </a:lnTo>
                    <a:lnTo>
                      <a:pt x="381165" y="734731"/>
                    </a:lnTo>
                    <a:lnTo>
                      <a:pt x="340116" y="686529"/>
                    </a:lnTo>
                    <a:lnTo>
                      <a:pt x="298335" y="632483"/>
                    </a:lnTo>
                    <a:lnTo>
                      <a:pt x="259485" y="576977"/>
                    </a:lnTo>
                    <a:lnTo>
                      <a:pt x="222835" y="518549"/>
                    </a:lnTo>
                    <a:lnTo>
                      <a:pt x="159063" y="396580"/>
                    </a:lnTo>
                    <a:lnTo>
                      <a:pt x="129742" y="335961"/>
                    </a:lnTo>
                    <a:lnTo>
                      <a:pt x="102621" y="277533"/>
                    </a:lnTo>
                    <a:lnTo>
                      <a:pt x="58640" y="165059"/>
                    </a:lnTo>
                    <a:lnTo>
                      <a:pt x="0" y="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2" name="Полилиния 51"/>
              <p:cNvSpPr/>
              <p:nvPr/>
            </p:nvSpPr>
            <p:spPr>
              <a:xfrm>
                <a:off x="1067826" y="5774436"/>
                <a:ext cx="60836" cy="48934"/>
              </a:xfrm>
              <a:custGeom>
                <a:avLst/>
                <a:gdLst/>
                <a:ahLst/>
                <a:cxnLst/>
                <a:rect l="0" t="0" r="0" b="0"/>
                <a:pathLst>
                  <a:path w="60836" h="48934">
                    <a:moveTo>
                      <a:pt x="29318" y="0"/>
                    </a:moveTo>
                    <a:lnTo>
                      <a:pt x="16858" y="2922"/>
                    </a:lnTo>
                    <a:lnTo>
                      <a:pt x="7329" y="7304"/>
                    </a:lnTo>
                    <a:lnTo>
                      <a:pt x="2199" y="14607"/>
                    </a:lnTo>
                    <a:lnTo>
                      <a:pt x="0" y="24832"/>
                    </a:lnTo>
                    <a:lnTo>
                      <a:pt x="2199" y="32136"/>
                    </a:lnTo>
                    <a:lnTo>
                      <a:pt x="7329" y="41630"/>
                    </a:lnTo>
                    <a:lnTo>
                      <a:pt x="14659" y="46742"/>
                    </a:lnTo>
                    <a:lnTo>
                      <a:pt x="24187" y="48933"/>
                    </a:lnTo>
                    <a:lnTo>
                      <a:pt x="31517" y="48933"/>
                    </a:lnTo>
                    <a:lnTo>
                      <a:pt x="41045" y="46742"/>
                    </a:lnTo>
                    <a:lnTo>
                      <a:pt x="51307" y="41630"/>
                    </a:lnTo>
                    <a:lnTo>
                      <a:pt x="58637" y="34326"/>
                    </a:lnTo>
                    <a:lnTo>
                      <a:pt x="60835" y="24832"/>
                    </a:lnTo>
                    <a:lnTo>
                      <a:pt x="60835" y="17529"/>
                    </a:lnTo>
                    <a:lnTo>
                      <a:pt x="55705" y="12416"/>
                    </a:lnTo>
                    <a:lnTo>
                      <a:pt x="51307" y="5113"/>
                    </a:lnTo>
                    <a:lnTo>
                      <a:pt x="46176" y="2922"/>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3" name="Полилиния 52"/>
              <p:cNvSpPr/>
              <p:nvPr/>
            </p:nvSpPr>
            <p:spPr>
              <a:xfrm>
                <a:off x="1304589" y="5716005"/>
                <a:ext cx="60836" cy="48934"/>
              </a:xfrm>
              <a:custGeom>
                <a:avLst/>
                <a:gdLst/>
                <a:ahLst/>
                <a:cxnLst/>
                <a:rect l="0" t="0" r="0" b="0"/>
                <a:pathLst>
                  <a:path w="60836" h="48934">
                    <a:moveTo>
                      <a:pt x="27119" y="0"/>
                    </a:moveTo>
                    <a:lnTo>
                      <a:pt x="16858" y="2921"/>
                    </a:lnTo>
                    <a:lnTo>
                      <a:pt x="7329" y="7303"/>
                    </a:lnTo>
                    <a:lnTo>
                      <a:pt x="2198" y="14607"/>
                    </a:lnTo>
                    <a:lnTo>
                      <a:pt x="0" y="24831"/>
                    </a:lnTo>
                    <a:lnTo>
                      <a:pt x="2198" y="34326"/>
                    </a:lnTo>
                    <a:lnTo>
                      <a:pt x="7329" y="41629"/>
                    </a:lnTo>
                    <a:lnTo>
                      <a:pt x="14659" y="46742"/>
                    </a:lnTo>
                    <a:lnTo>
                      <a:pt x="27119" y="48933"/>
                    </a:lnTo>
                    <a:lnTo>
                      <a:pt x="41779" y="48933"/>
                    </a:lnTo>
                    <a:lnTo>
                      <a:pt x="58637" y="34326"/>
                    </a:lnTo>
                    <a:lnTo>
                      <a:pt x="60835" y="24831"/>
                    </a:lnTo>
                    <a:lnTo>
                      <a:pt x="60835" y="17528"/>
                    </a:lnTo>
                    <a:lnTo>
                      <a:pt x="46176" y="2921"/>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4" name="Полилиния 53"/>
              <p:cNvSpPr/>
              <p:nvPr/>
            </p:nvSpPr>
            <p:spPr>
              <a:xfrm>
                <a:off x="1541353" y="5657585"/>
                <a:ext cx="61571" cy="51128"/>
              </a:xfrm>
              <a:custGeom>
                <a:avLst/>
                <a:gdLst/>
                <a:ahLst/>
                <a:cxnLst/>
                <a:rect l="0" t="0" r="0" b="0"/>
                <a:pathLst>
                  <a:path w="61571" h="51128">
                    <a:moveTo>
                      <a:pt x="29319" y="0"/>
                    </a:moveTo>
                    <a:lnTo>
                      <a:pt x="17591" y="2922"/>
                    </a:lnTo>
                    <a:lnTo>
                      <a:pt x="7330" y="7304"/>
                    </a:lnTo>
                    <a:lnTo>
                      <a:pt x="2932" y="14608"/>
                    </a:lnTo>
                    <a:lnTo>
                      <a:pt x="0" y="24833"/>
                    </a:lnTo>
                    <a:lnTo>
                      <a:pt x="2932" y="34328"/>
                    </a:lnTo>
                    <a:lnTo>
                      <a:pt x="7330" y="41632"/>
                    </a:lnTo>
                    <a:lnTo>
                      <a:pt x="27120" y="51127"/>
                    </a:lnTo>
                    <a:lnTo>
                      <a:pt x="29319" y="51127"/>
                    </a:lnTo>
                    <a:lnTo>
                      <a:pt x="41780" y="48936"/>
                    </a:lnTo>
                    <a:lnTo>
                      <a:pt x="51308" y="43823"/>
                    </a:lnTo>
                    <a:lnTo>
                      <a:pt x="58638" y="34328"/>
                    </a:lnTo>
                    <a:lnTo>
                      <a:pt x="61570" y="24833"/>
                    </a:lnTo>
                    <a:lnTo>
                      <a:pt x="58638" y="19720"/>
                    </a:lnTo>
                    <a:lnTo>
                      <a:pt x="54240" y="7304"/>
                    </a:lnTo>
                    <a:lnTo>
                      <a:pt x="46911" y="5113"/>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5" name="Полилиния 54"/>
              <p:cNvSpPr/>
              <p:nvPr/>
            </p:nvSpPr>
            <p:spPr>
              <a:xfrm>
                <a:off x="1778851" y="5599152"/>
                <a:ext cx="60835" cy="51127"/>
              </a:xfrm>
              <a:custGeom>
                <a:avLst/>
                <a:gdLst/>
                <a:ahLst/>
                <a:cxnLst/>
                <a:rect l="0" t="0" r="0" b="0"/>
                <a:pathLst>
                  <a:path w="60835" h="51127">
                    <a:moveTo>
                      <a:pt x="29318" y="0"/>
                    </a:moveTo>
                    <a:lnTo>
                      <a:pt x="16858" y="2921"/>
                    </a:lnTo>
                    <a:lnTo>
                      <a:pt x="7330" y="7303"/>
                    </a:lnTo>
                    <a:lnTo>
                      <a:pt x="2199" y="17529"/>
                    </a:lnTo>
                    <a:lnTo>
                      <a:pt x="0" y="27024"/>
                    </a:lnTo>
                    <a:lnTo>
                      <a:pt x="2199" y="34327"/>
                    </a:lnTo>
                    <a:lnTo>
                      <a:pt x="7330" y="43823"/>
                    </a:lnTo>
                    <a:lnTo>
                      <a:pt x="14659" y="48935"/>
                    </a:lnTo>
                    <a:lnTo>
                      <a:pt x="24187" y="51126"/>
                    </a:lnTo>
                    <a:lnTo>
                      <a:pt x="29318" y="51126"/>
                    </a:lnTo>
                    <a:lnTo>
                      <a:pt x="41044" y="48935"/>
                    </a:lnTo>
                    <a:lnTo>
                      <a:pt x="51306" y="43823"/>
                    </a:lnTo>
                    <a:lnTo>
                      <a:pt x="58635" y="36519"/>
                    </a:lnTo>
                    <a:lnTo>
                      <a:pt x="60834" y="27024"/>
                    </a:lnTo>
                    <a:lnTo>
                      <a:pt x="55703" y="12416"/>
                    </a:lnTo>
                    <a:lnTo>
                      <a:pt x="51306" y="7303"/>
                    </a:lnTo>
                    <a:lnTo>
                      <a:pt x="46175" y="5112"/>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6" name="Полилиния 55"/>
              <p:cNvSpPr/>
              <p:nvPr/>
            </p:nvSpPr>
            <p:spPr>
              <a:xfrm>
                <a:off x="2015613" y="5538536"/>
                <a:ext cx="60834" cy="51128"/>
              </a:xfrm>
              <a:custGeom>
                <a:avLst/>
                <a:gdLst/>
                <a:ahLst/>
                <a:cxnLst/>
                <a:rect l="0" t="0" r="0" b="0"/>
                <a:pathLst>
                  <a:path w="60834" h="51128">
                    <a:moveTo>
                      <a:pt x="27118" y="0"/>
                    </a:moveTo>
                    <a:lnTo>
                      <a:pt x="16857" y="2192"/>
                    </a:lnTo>
                    <a:lnTo>
                      <a:pt x="7329" y="9495"/>
                    </a:lnTo>
                    <a:lnTo>
                      <a:pt x="2198" y="16799"/>
                    </a:lnTo>
                    <a:lnTo>
                      <a:pt x="0" y="27024"/>
                    </a:lnTo>
                    <a:lnTo>
                      <a:pt x="0" y="34328"/>
                    </a:lnTo>
                    <a:lnTo>
                      <a:pt x="14658" y="48935"/>
                    </a:lnTo>
                    <a:lnTo>
                      <a:pt x="24186" y="51127"/>
                    </a:lnTo>
                    <a:lnTo>
                      <a:pt x="29317" y="51127"/>
                    </a:lnTo>
                    <a:lnTo>
                      <a:pt x="41777" y="48935"/>
                    </a:lnTo>
                    <a:lnTo>
                      <a:pt x="51305" y="43823"/>
                    </a:lnTo>
                    <a:lnTo>
                      <a:pt x="58634" y="36519"/>
                    </a:lnTo>
                    <a:lnTo>
                      <a:pt x="60833" y="27024"/>
                    </a:lnTo>
                    <a:lnTo>
                      <a:pt x="56436" y="14608"/>
                    </a:lnTo>
                    <a:lnTo>
                      <a:pt x="51305" y="7304"/>
                    </a:lnTo>
                    <a:lnTo>
                      <a:pt x="46175" y="5113"/>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7" name="Полилиния 56"/>
              <p:cNvSpPr/>
              <p:nvPr/>
            </p:nvSpPr>
            <p:spPr>
              <a:xfrm>
                <a:off x="2252369" y="5482299"/>
                <a:ext cx="61571" cy="48934"/>
              </a:xfrm>
              <a:custGeom>
                <a:avLst/>
                <a:gdLst/>
                <a:ahLst/>
                <a:cxnLst/>
                <a:rect l="0" t="0" r="0" b="0"/>
                <a:pathLst>
                  <a:path w="61571" h="48934">
                    <a:moveTo>
                      <a:pt x="27120" y="0"/>
                    </a:moveTo>
                    <a:lnTo>
                      <a:pt x="14659" y="2921"/>
                    </a:lnTo>
                    <a:lnTo>
                      <a:pt x="7330" y="7303"/>
                    </a:lnTo>
                    <a:lnTo>
                      <a:pt x="0" y="14607"/>
                    </a:lnTo>
                    <a:lnTo>
                      <a:pt x="0" y="32135"/>
                    </a:lnTo>
                    <a:lnTo>
                      <a:pt x="5131" y="39438"/>
                    </a:lnTo>
                    <a:lnTo>
                      <a:pt x="12460" y="46742"/>
                    </a:lnTo>
                    <a:lnTo>
                      <a:pt x="21989" y="48933"/>
                    </a:lnTo>
                    <a:lnTo>
                      <a:pt x="29319" y="48933"/>
                    </a:lnTo>
                    <a:lnTo>
                      <a:pt x="41779" y="46742"/>
                    </a:lnTo>
                    <a:lnTo>
                      <a:pt x="51308" y="41630"/>
                    </a:lnTo>
                    <a:lnTo>
                      <a:pt x="58638" y="34326"/>
                    </a:lnTo>
                    <a:lnTo>
                      <a:pt x="61570" y="24832"/>
                    </a:lnTo>
                    <a:lnTo>
                      <a:pt x="56439" y="12416"/>
                    </a:lnTo>
                    <a:lnTo>
                      <a:pt x="51308" y="5112"/>
                    </a:lnTo>
                    <a:lnTo>
                      <a:pt x="43978" y="2921"/>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8" name="Полилиния 57"/>
              <p:cNvSpPr/>
              <p:nvPr/>
            </p:nvSpPr>
            <p:spPr>
              <a:xfrm>
                <a:off x="774619" y="5718933"/>
                <a:ext cx="53511" cy="16798"/>
              </a:xfrm>
              <a:custGeom>
                <a:avLst/>
                <a:gdLst/>
                <a:ahLst/>
                <a:cxnLst/>
                <a:rect l="0" t="0" r="0" b="0"/>
                <a:pathLst>
                  <a:path w="53511" h="16798">
                    <a:moveTo>
                      <a:pt x="0" y="16797"/>
                    </a:moveTo>
                    <a:lnTo>
                      <a:pt x="24189" y="14606"/>
                    </a:lnTo>
                    <a:lnTo>
                      <a:pt x="53510" y="2191"/>
                    </a:lnTo>
                    <a:lnTo>
                      <a:pt x="53510" y="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9" name="Полилиния 58"/>
              <p:cNvSpPr/>
              <p:nvPr/>
            </p:nvSpPr>
            <p:spPr>
              <a:xfrm>
                <a:off x="779019" y="5735730"/>
                <a:ext cx="816580" cy="1657902"/>
              </a:xfrm>
              <a:custGeom>
                <a:avLst/>
                <a:gdLst/>
                <a:ahLst/>
                <a:cxnLst/>
                <a:rect l="0" t="0" r="0" b="0"/>
                <a:pathLst>
                  <a:path w="816580" h="1657902">
                    <a:moveTo>
                      <a:pt x="816579" y="1657901"/>
                    </a:moveTo>
                    <a:lnTo>
                      <a:pt x="813647" y="1657901"/>
                    </a:lnTo>
                    <a:lnTo>
                      <a:pt x="762336" y="1619192"/>
                    </a:lnTo>
                    <a:lnTo>
                      <a:pt x="718355" y="1582674"/>
                    </a:lnTo>
                    <a:lnTo>
                      <a:pt x="677306" y="1541044"/>
                    </a:lnTo>
                    <a:lnTo>
                      <a:pt x="640655" y="1499414"/>
                    </a:lnTo>
                    <a:lnTo>
                      <a:pt x="604005" y="1455593"/>
                    </a:lnTo>
                    <a:lnTo>
                      <a:pt x="540232" y="1363568"/>
                    </a:lnTo>
                    <a:lnTo>
                      <a:pt x="510912" y="1314635"/>
                    </a:lnTo>
                    <a:lnTo>
                      <a:pt x="483790" y="1263510"/>
                    </a:lnTo>
                    <a:lnTo>
                      <a:pt x="459601" y="1212385"/>
                    </a:lnTo>
                    <a:lnTo>
                      <a:pt x="435411" y="1159070"/>
                    </a:lnTo>
                    <a:lnTo>
                      <a:pt x="413421" y="1105024"/>
                    </a:lnTo>
                    <a:lnTo>
                      <a:pt x="393629" y="1051708"/>
                    </a:lnTo>
                    <a:lnTo>
                      <a:pt x="354780" y="939964"/>
                    </a:lnTo>
                    <a:lnTo>
                      <a:pt x="186186" y="381974"/>
                    </a:lnTo>
                    <a:lnTo>
                      <a:pt x="146603" y="277534"/>
                    </a:lnTo>
                    <a:lnTo>
                      <a:pt x="127545" y="228600"/>
                    </a:lnTo>
                    <a:lnTo>
                      <a:pt x="105554" y="180397"/>
                    </a:lnTo>
                    <a:lnTo>
                      <a:pt x="80632" y="131463"/>
                    </a:lnTo>
                    <a:lnTo>
                      <a:pt x="32253" y="43821"/>
                    </a:lnTo>
                    <a:lnTo>
                      <a:pt x="2932" y="2191"/>
                    </a:lnTo>
                    <a:lnTo>
                      <a:pt x="0" y="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0" name="Полилиния 59"/>
              <p:cNvSpPr/>
              <p:nvPr/>
            </p:nvSpPr>
            <p:spPr>
              <a:xfrm>
                <a:off x="735034" y="5752526"/>
                <a:ext cx="54239" cy="14604"/>
              </a:xfrm>
              <a:custGeom>
                <a:avLst/>
                <a:gdLst/>
                <a:ahLst/>
                <a:cxnLst/>
                <a:rect l="0" t="0" r="0" b="0"/>
                <a:pathLst>
                  <a:path w="54239" h="14604">
                    <a:moveTo>
                      <a:pt x="0" y="14603"/>
                    </a:moveTo>
                    <a:lnTo>
                      <a:pt x="34449" y="12413"/>
                    </a:lnTo>
                    <a:lnTo>
                      <a:pt x="49108" y="7301"/>
                    </a:lnTo>
                    <a:lnTo>
                      <a:pt x="51306" y="5111"/>
                    </a:lnTo>
                    <a:lnTo>
                      <a:pt x="54238" y="0"/>
                    </a:lnTo>
                  </a:path>
                </a:pathLst>
              </a:custGeom>
              <a:ln w="723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1" name="Полилиния 60"/>
              <p:cNvSpPr/>
              <p:nvPr/>
            </p:nvSpPr>
            <p:spPr>
              <a:xfrm>
                <a:off x="727708" y="5767134"/>
                <a:ext cx="776992" cy="1611889"/>
              </a:xfrm>
              <a:custGeom>
                <a:avLst/>
                <a:gdLst/>
                <a:ahLst/>
                <a:cxnLst/>
                <a:rect l="0" t="0" r="0" b="0"/>
                <a:pathLst>
                  <a:path w="776992" h="1611889">
                    <a:moveTo>
                      <a:pt x="776991" y="1611888"/>
                    </a:moveTo>
                    <a:lnTo>
                      <a:pt x="774792" y="1609698"/>
                    </a:lnTo>
                    <a:lnTo>
                      <a:pt x="735942" y="1592169"/>
                    </a:lnTo>
                    <a:lnTo>
                      <a:pt x="696360" y="1568067"/>
                    </a:lnTo>
                    <a:lnTo>
                      <a:pt x="625991" y="1509639"/>
                    </a:lnTo>
                    <a:lnTo>
                      <a:pt x="591539" y="1473122"/>
                    </a:lnTo>
                    <a:lnTo>
                      <a:pt x="530700" y="1392782"/>
                    </a:lnTo>
                    <a:lnTo>
                      <a:pt x="476457" y="1300028"/>
                    </a:lnTo>
                    <a:lnTo>
                      <a:pt x="450069" y="1248903"/>
                    </a:lnTo>
                    <a:lnTo>
                      <a:pt x="425146" y="1195588"/>
                    </a:lnTo>
                    <a:lnTo>
                      <a:pt x="403156" y="1142272"/>
                    </a:lnTo>
                    <a:lnTo>
                      <a:pt x="359175" y="1027606"/>
                    </a:lnTo>
                    <a:lnTo>
                      <a:pt x="318127" y="908559"/>
                    </a:lnTo>
                    <a:lnTo>
                      <a:pt x="278544" y="786590"/>
                    </a:lnTo>
                    <a:lnTo>
                      <a:pt x="168593" y="419223"/>
                    </a:lnTo>
                    <a:lnTo>
                      <a:pt x="129743" y="302366"/>
                    </a:lnTo>
                    <a:lnTo>
                      <a:pt x="90894" y="192813"/>
                    </a:lnTo>
                    <a:lnTo>
                      <a:pt x="68903" y="141688"/>
                    </a:lnTo>
                    <a:lnTo>
                      <a:pt x="46913" y="92755"/>
                    </a:lnTo>
                    <a:lnTo>
                      <a:pt x="24923" y="46743"/>
                    </a:lnTo>
                    <a:lnTo>
                      <a:pt x="0" y="2922"/>
                    </a:lnTo>
                    <a:lnTo>
                      <a:pt x="0" y="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2" name="Полилиния 61"/>
              <p:cNvSpPr/>
              <p:nvPr/>
            </p:nvSpPr>
            <p:spPr>
              <a:xfrm>
                <a:off x="1502503" y="7354933"/>
                <a:ext cx="38851" cy="21917"/>
              </a:xfrm>
              <a:custGeom>
                <a:avLst/>
                <a:gdLst/>
                <a:ahLst/>
                <a:cxnLst/>
                <a:rect l="0" t="0" r="0" b="0"/>
                <a:pathLst>
                  <a:path w="38851" h="21917">
                    <a:moveTo>
                      <a:pt x="38850" y="0"/>
                    </a:moveTo>
                    <a:lnTo>
                      <a:pt x="0" y="21916"/>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3" name="Прямая соединительная линия 62"/>
              <p:cNvCxnSpPr/>
              <p:nvPr/>
            </p:nvCxnSpPr>
            <p:spPr>
              <a:xfrm flipH="1">
                <a:off x="1592834" y="7354697"/>
                <a:ext cx="61214" cy="36576"/>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4" name="Полилиния 63"/>
              <p:cNvSpPr/>
              <p:nvPr/>
            </p:nvSpPr>
            <p:spPr>
              <a:xfrm>
                <a:off x="781946" y="5606457"/>
                <a:ext cx="322526" cy="209612"/>
              </a:xfrm>
              <a:custGeom>
                <a:avLst/>
                <a:gdLst/>
                <a:ahLst/>
                <a:cxnLst/>
                <a:rect l="0" t="0" r="0" b="0"/>
                <a:pathLst>
                  <a:path w="322526" h="209612">
                    <a:moveTo>
                      <a:pt x="2199" y="153374"/>
                    </a:moveTo>
                    <a:lnTo>
                      <a:pt x="0" y="129272"/>
                    </a:lnTo>
                    <a:lnTo>
                      <a:pt x="7331" y="87642"/>
                    </a:lnTo>
                    <a:lnTo>
                      <a:pt x="14661" y="70845"/>
                    </a:lnTo>
                    <a:lnTo>
                      <a:pt x="24190" y="56237"/>
                    </a:lnTo>
                    <a:lnTo>
                      <a:pt x="51311" y="32136"/>
                    </a:lnTo>
                    <a:lnTo>
                      <a:pt x="65971" y="21911"/>
                    </a:lnTo>
                    <a:lnTo>
                      <a:pt x="99690" y="7304"/>
                    </a:lnTo>
                    <a:lnTo>
                      <a:pt x="156132" y="0"/>
                    </a:lnTo>
                    <a:lnTo>
                      <a:pt x="212574" y="7304"/>
                    </a:lnTo>
                    <a:lnTo>
                      <a:pt x="249224" y="19720"/>
                    </a:lnTo>
                    <a:lnTo>
                      <a:pt x="288074" y="46743"/>
                    </a:lnTo>
                    <a:lnTo>
                      <a:pt x="310064" y="73035"/>
                    </a:lnTo>
                    <a:lnTo>
                      <a:pt x="322525" y="107362"/>
                    </a:lnTo>
                    <a:lnTo>
                      <a:pt x="319593" y="146071"/>
                    </a:lnTo>
                    <a:lnTo>
                      <a:pt x="315195" y="167981"/>
                    </a:lnTo>
                    <a:lnTo>
                      <a:pt x="293205" y="209611"/>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5" name="Полилиния 64"/>
              <p:cNvSpPr/>
              <p:nvPr/>
            </p:nvSpPr>
            <p:spPr>
              <a:xfrm>
                <a:off x="767295" y="5591847"/>
                <a:ext cx="271217" cy="170906"/>
              </a:xfrm>
              <a:custGeom>
                <a:avLst/>
                <a:gdLst/>
                <a:ahLst/>
                <a:cxnLst/>
                <a:rect l="0" t="0" r="0" b="0"/>
                <a:pathLst>
                  <a:path w="271217" h="170906">
                    <a:moveTo>
                      <a:pt x="2199" y="170905"/>
                    </a:moveTo>
                    <a:lnTo>
                      <a:pt x="0" y="119780"/>
                    </a:lnTo>
                    <a:lnTo>
                      <a:pt x="11728" y="78149"/>
                    </a:lnTo>
                    <a:lnTo>
                      <a:pt x="24189" y="58429"/>
                    </a:lnTo>
                    <a:lnTo>
                      <a:pt x="38849" y="43822"/>
                    </a:lnTo>
                    <a:lnTo>
                      <a:pt x="73301" y="19720"/>
                    </a:lnTo>
                    <a:lnTo>
                      <a:pt x="114350" y="5113"/>
                    </a:lnTo>
                    <a:lnTo>
                      <a:pt x="185453" y="0"/>
                    </a:lnTo>
                    <a:lnTo>
                      <a:pt x="231633" y="7304"/>
                    </a:lnTo>
                    <a:lnTo>
                      <a:pt x="271216" y="21911"/>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6" name="Полилиния 65"/>
              <p:cNvSpPr/>
              <p:nvPr/>
            </p:nvSpPr>
            <p:spPr>
              <a:xfrm>
                <a:off x="1038507" y="5613759"/>
                <a:ext cx="82838" cy="209611"/>
              </a:xfrm>
              <a:custGeom>
                <a:avLst/>
                <a:gdLst/>
                <a:ahLst/>
                <a:cxnLst/>
                <a:rect l="0" t="0" r="0" b="0"/>
                <a:pathLst>
                  <a:path w="82838" h="209611">
                    <a:moveTo>
                      <a:pt x="0" y="0"/>
                    </a:moveTo>
                    <a:lnTo>
                      <a:pt x="19059" y="10225"/>
                    </a:lnTo>
                    <a:lnTo>
                      <a:pt x="63044" y="48933"/>
                    </a:lnTo>
                    <a:lnTo>
                      <a:pt x="82837" y="100058"/>
                    </a:lnTo>
                    <a:lnTo>
                      <a:pt x="80637" y="141688"/>
                    </a:lnTo>
                    <a:lnTo>
                      <a:pt x="75506" y="163598"/>
                    </a:lnTo>
                    <a:lnTo>
                      <a:pt x="53514" y="20961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7" name="Полилиния 66"/>
              <p:cNvSpPr/>
              <p:nvPr/>
            </p:nvSpPr>
            <p:spPr>
              <a:xfrm>
                <a:off x="1023845" y="5626174"/>
                <a:ext cx="7326" cy="24108"/>
              </a:xfrm>
              <a:custGeom>
                <a:avLst/>
                <a:gdLst/>
                <a:ahLst/>
                <a:cxnLst/>
                <a:rect l="0" t="0" r="0" b="0"/>
                <a:pathLst>
                  <a:path w="7326" h="24108">
                    <a:moveTo>
                      <a:pt x="0" y="24107"/>
                    </a:moveTo>
                    <a:lnTo>
                      <a:pt x="7325" y="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8" name="Полилиния 67"/>
              <p:cNvSpPr/>
              <p:nvPr/>
            </p:nvSpPr>
            <p:spPr>
              <a:xfrm>
                <a:off x="1038507" y="5548030"/>
                <a:ext cx="302738" cy="209611"/>
              </a:xfrm>
              <a:custGeom>
                <a:avLst/>
                <a:gdLst/>
                <a:ahLst/>
                <a:cxnLst/>
                <a:rect l="0" t="0" r="0" b="0"/>
                <a:pathLst>
                  <a:path w="302738" h="209611">
                    <a:moveTo>
                      <a:pt x="0" y="65732"/>
                    </a:moveTo>
                    <a:lnTo>
                      <a:pt x="7330" y="54046"/>
                    </a:lnTo>
                    <a:lnTo>
                      <a:pt x="38850" y="24832"/>
                    </a:lnTo>
                    <a:lnTo>
                      <a:pt x="63039" y="12416"/>
                    </a:lnTo>
                    <a:lnTo>
                      <a:pt x="121681" y="0"/>
                    </a:lnTo>
                    <a:lnTo>
                      <a:pt x="153934" y="0"/>
                    </a:lnTo>
                    <a:lnTo>
                      <a:pt x="183255" y="5112"/>
                    </a:lnTo>
                    <a:lnTo>
                      <a:pt x="253625" y="34327"/>
                    </a:lnTo>
                    <a:lnTo>
                      <a:pt x="278547" y="61349"/>
                    </a:lnTo>
                    <a:lnTo>
                      <a:pt x="295407" y="90563"/>
                    </a:lnTo>
                    <a:lnTo>
                      <a:pt x="300538" y="107361"/>
                    </a:lnTo>
                    <a:lnTo>
                      <a:pt x="302737" y="127081"/>
                    </a:lnTo>
                    <a:lnTo>
                      <a:pt x="300538" y="146070"/>
                    </a:lnTo>
                    <a:lnTo>
                      <a:pt x="285878" y="187700"/>
                    </a:lnTo>
                    <a:lnTo>
                      <a:pt x="273416" y="20961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9" name="Полилиния 68"/>
              <p:cNvSpPr/>
              <p:nvPr/>
            </p:nvSpPr>
            <p:spPr>
              <a:xfrm>
                <a:off x="1004053" y="5621058"/>
                <a:ext cx="9528" cy="34321"/>
              </a:xfrm>
              <a:custGeom>
                <a:avLst/>
                <a:gdLst/>
                <a:ahLst/>
                <a:cxnLst/>
                <a:rect l="0" t="0" r="0" b="0"/>
                <a:pathLst>
                  <a:path w="9528" h="34321">
                    <a:moveTo>
                      <a:pt x="0" y="34320"/>
                    </a:moveTo>
                    <a:lnTo>
                      <a:pt x="9527" y="0"/>
                    </a:lnTo>
                  </a:path>
                </a:pathLst>
              </a:custGeom>
              <a:ln w="723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0" name="Полилиния 69"/>
              <p:cNvSpPr/>
              <p:nvPr/>
            </p:nvSpPr>
            <p:spPr>
              <a:xfrm>
                <a:off x="1020916" y="5531226"/>
                <a:ext cx="340120" cy="231518"/>
              </a:xfrm>
              <a:custGeom>
                <a:avLst/>
                <a:gdLst/>
                <a:ahLst/>
                <a:cxnLst/>
                <a:rect l="0" t="0" r="0" b="0"/>
                <a:pathLst>
                  <a:path w="340120" h="231518">
                    <a:moveTo>
                      <a:pt x="0" y="75225"/>
                    </a:moveTo>
                    <a:lnTo>
                      <a:pt x="7331" y="60618"/>
                    </a:lnTo>
                    <a:lnTo>
                      <a:pt x="29321" y="38708"/>
                    </a:lnTo>
                    <a:lnTo>
                      <a:pt x="56443" y="21910"/>
                    </a:lnTo>
                    <a:lnTo>
                      <a:pt x="102622" y="7303"/>
                    </a:lnTo>
                    <a:lnTo>
                      <a:pt x="171526" y="0"/>
                    </a:lnTo>
                    <a:lnTo>
                      <a:pt x="239696" y="14607"/>
                    </a:lnTo>
                    <a:lnTo>
                      <a:pt x="256555" y="21910"/>
                    </a:lnTo>
                    <a:lnTo>
                      <a:pt x="296138" y="46011"/>
                    </a:lnTo>
                    <a:lnTo>
                      <a:pt x="320328" y="73033"/>
                    </a:lnTo>
                    <a:lnTo>
                      <a:pt x="334988" y="104438"/>
                    </a:lnTo>
                    <a:lnTo>
                      <a:pt x="340119" y="143876"/>
                    </a:lnTo>
                    <a:lnTo>
                      <a:pt x="337187" y="165786"/>
                    </a:lnTo>
                    <a:lnTo>
                      <a:pt x="322527" y="209607"/>
                    </a:lnTo>
                    <a:lnTo>
                      <a:pt x="310799" y="231517"/>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1" name="Полилиния 70"/>
              <p:cNvSpPr/>
              <p:nvPr/>
            </p:nvSpPr>
            <p:spPr>
              <a:xfrm>
                <a:off x="1262807" y="5569942"/>
                <a:ext cx="5129" cy="21909"/>
              </a:xfrm>
              <a:custGeom>
                <a:avLst/>
                <a:gdLst/>
                <a:ahLst/>
                <a:cxnLst/>
                <a:rect l="0" t="0" r="0" b="0"/>
                <a:pathLst>
                  <a:path w="5129" h="21909">
                    <a:moveTo>
                      <a:pt x="0" y="21908"/>
                    </a:moveTo>
                    <a:lnTo>
                      <a:pt x="5128" y="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2" name="Полилиния 71"/>
              <p:cNvSpPr/>
              <p:nvPr/>
            </p:nvSpPr>
            <p:spPr>
              <a:xfrm>
                <a:off x="1277467" y="5489600"/>
                <a:ext cx="300537" cy="209612"/>
              </a:xfrm>
              <a:custGeom>
                <a:avLst/>
                <a:gdLst/>
                <a:ahLst/>
                <a:cxnLst/>
                <a:rect l="0" t="0" r="0" b="0"/>
                <a:pathLst>
                  <a:path w="300537" h="209612">
                    <a:moveTo>
                      <a:pt x="0" y="63540"/>
                    </a:moveTo>
                    <a:lnTo>
                      <a:pt x="7331" y="51125"/>
                    </a:lnTo>
                    <a:lnTo>
                      <a:pt x="27122" y="32135"/>
                    </a:lnTo>
                    <a:lnTo>
                      <a:pt x="63773" y="12416"/>
                    </a:lnTo>
                    <a:lnTo>
                      <a:pt x="122414" y="0"/>
                    </a:lnTo>
                    <a:lnTo>
                      <a:pt x="151734" y="0"/>
                    </a:lnTo>
                    <a:lnTo>
                      <a:pt x="210375" y="12416"/>
                    </a:lnTo>
                    <a:lnTo>
                      <a:pt x="252157" y="34327"/>
                    </a:lnTo>
                    <a:lnTo>
                      <a:pt x="278545" y="58428"/>
                    </a:lnTo>
                    <a:lnTo>
                      <a:pt x="288808" y="73035"/>
                    </a:lnTo>
                    <a:lnTo>
                      <a:pt x="300536" y="107361"/>
                    </a:lnTo>
                    <a:lnTo>
                      <a:pt x="298337" y="146070"/>
                    </a:lnTo>
                    <a:lnTo>
                      <a:pt x="293205" y="167981"/>
                    </a:lnTo>
                    <a:lnTo>
                      <a:pt x="271215" y="209611"/>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3" name="Полилиния 72"/>
              <p:cNvSpPr/>
              <p:nvPr/>
            </p:nvSpPr>
            <p:spPr>
              <a:xfrm>
                <a:off x="1243753" y="5562636"/>
                <a:ext cx="7327" cy="32137"/>
              </a:xfrm>
              <a:custGeom>
                <a:avLst/>
                <a:gdLst/>
                <a:ahLst/>
                <a:cxnLst/>
                <a:rect l="0" t="0" r="0" b="0"/>
                <a:pathLst>
                  <a:path w="7327" h="32137">
                    <a:moveTo>
                      <a:pt x="0" y="32136"/>
                    </a:moveTo>
                    <a:lnTo>
                      <a:pt x="2198" y="14607"/>
                    </a:lnTo>
                    <a:lnTo>
                      <a:pt x="7326" y="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4" name="Полилиния 73"/>
              <p:cNvSpPr/>
              <p:nvPr/>
            </p:nvSpPr>
            <p:spPr>
              <a:xfrm>
                <a:off x="1260615" y="5474998"/>
                <a:ext cx="337188" cy="231518"/>
              </a:xfrm>
              <a:custGeom>
                <a:avLst/>
                <a:gdLst/>
                <a:ahLst/>
                <a:cxnLst/>
                <a:rect l="0" t="0" r="0" b="0"/>
                <a:pathLst>
                  <a:path w="337188" h="231518">
                    <a:moveTo>
                      <a:pt x="0" y="70843"/>
                    </a:moveTo>
                    <a:lnTo>
                      <a:pt x="16859" y="46741"/>
                    </a:lnTo>
                    <a:lnTo>
                      <a:pt x="41781" y="27022"/>
                    </a:lnTo>
                    <a:lnTo>
                      <a:pt x="68170" y="14606"/>
                    </a:lnTo>
                    <a:lnTo>
                      <a:pt x="100423" y="5112"/>
                    </a:lnTo>
                    <a:lnTo>
                      <a:pt x="168593" y="0"/>
                    </a:lnTo>
                    <a:lnTo>
                      <a:pt x="234564" y="12416"/>
                    </a:lnTo>
                    <a:lnTo>
                      <a:pt x="254356" y="19719"/>
                    </a:lnTo>
                    <a:lnTo>
                      <a:pt x="291007" y="43820"/>
                    </a:lnTo>
                    <a:lnTo>
                      <a:pt x="315196" y="70843"/>
                    </a:lnTo>
                    <a:lnTo>
                      <a:pt x="324725" y="85449"/>
                    </a:lnTo>
                    <a:lnTo>
                      <a:pt x="332056" y="102247"/>
                    </a:lnTo>
                    <a:lnTo>
                      <a:pt x="337187" y="141685"/>
                    </a:lnTo>
                    <a:lnTo>
                      <a:pt x="334988" y="163595"/>
                    </a:lnTo>
                    <a:lnTo>
                      <a:pt x="320327" y="209607"/>
                    </a:lnTo>
                    <a:lnTo>
                      <a:pt x="307866" y="231517"/>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5" name="Полилиния 74"/>
              <p:cNvSpPr/>
              <p:nvPr/>
            </p:nvSpPr>
            <p:spPr>
              <a:xfrm>
                <a:off x="1497369" y="5511508"/>
                <a:ext cx="7328" cy="19719"/>
              </a:xfrm>
              <a:custGeom>
                <a:avLst/>
                <a:gdLst/>
                <a:ahLst/>
                <a:cxnLst/>
                <a:rect l="0" t="0" r="0" b="0"/>
                <a:pathLst>
                  <a:path w="7328" h="19719">
                    <a:moveTo>
                      <a:pt x="0" y="19718"/>
                    </a:moveTo>
                    <a:lnTo>
                      <a:pt x="7327" y="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6" name="Полилиния 75"/>
              <p:cNvSpPr/>
              <p:nvPr/>
            </p:nvSpPr>
            <p:spPr>
              <a:xfrm>
                <a:off x="1514965" y="5436283"/>
                <a:ext cx="300542" cy="206691"/>
              </a:xfrm>
              <a:custGeom>
                <a:avLst/>
                <a:gdLst/>
                <a:ahLst/>
                <a:cxnLst/>
                <a:rect l="0" t="0" r="0" b="0"/>
                <a:pathLst>
                  <a:path w="300542" h="206691">
                    <a:moveTo>
                      <a:pt x="0" y="58429"/>
                    </a:moveTo>
                    <a:lnTo>
                      <a:pt x="16859" y="38709"/>
                    </a:lnTo>
                    <a:lnTo>
                      <a:pt x="38850" y="21911"/>
                    </a:lnTo>
                    <a:lnTo>
                      <a:pt x="63040" y="9495"/>
                    </a:lnTo>
                    <a:lnTo>
                      <a:pt x="90162" y="2191"/>
                    </a:lnTo>
                    <a:lnTo>
                      <a:pt x="148804" y="0"/>
                    </a:lnTo>
                    <a:lnTo>
                      <a:pt x="178125" y="2191"/>
                    </a:lnTo>
                    <a:lnTo>
                      <a:pt x="207447" y="9495"/>
                    </a:lnTo>
                    <a:lnTo>
                      <a:pt x="249229" y="29214"/>
                    </a:lnTo>
                    <a:lnTo>
                      <a:pt x="275618" y="53316"/>
                    </a:lnTo>
                    <a:lnTo>
                      <a:pt x="295410" y="85452"/>
                    </a:lnTo>
                    <a:lnTo>
                      <a:pt x="300541" y="102250"/>
                    </a:lnTo>
                    <a:lnTo>
                      <a:pt x="300541" y="140959"/>
                    </a:lnTo>
                    <a:lnTo>
                      <a:pt x="282948" y="184780"/>
                    </a:lnTo>
                    <a:lnTo>
                      <a:pt x="271220" y="20669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7" name="Полилиния 76"/>
              <p:cNvSpPr/>
              <p:nvPr/>
            </p:nvSpPr>
            <p:spPr>
              <a:xfrm>
                <a:off x="1478312" y="5502013"/>
                <a:ext cx="9529" cy="34322"/>
              </a:xfrm>
              <a:custGeom>
                <a:avLst/>
                <a:gdLst/>
                <a:ahLst/>
                <a:cxnLst/>
                <a:rect l="0" t="0" r="0" b="0"/>
                <a:pathLst>
                  <a:path w="9529" h="34322">
                    <a:moveTo>
                      <a:pt x="0" y="34321"/>
                    </a:moveTo>
                    <a:lnTo>
                      <a:pt x="9528" y="0"/>
                    </a:lnTo>
                  </a:path>
                </a:pathLst>
              </a:custGeom>
              <a:ln w="723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8" name="Полилиния 77"/>
              <p:cNvSpPr/>
              <p:nvPr/>
            </p:nvSpPr>
            <p:spPr>
              <a:xfrm>
                <a:off x="1495173" y="5416566"/>
                <a:ext cx="337184" cy="231519"/>
              </a:xfrm>
              <a:custGeom>
                <a:avLst/>
                <a:gdLst/>
                <a:ahLst/>
                <a:cxnLst/>
                <a:rect l="0" t="0" r="0" b="0"/>
                <a:pathLst>
                  <a:path w="337184" h="231519">
                    <a:moveTo>
                      <a:pt x="0" y="70843"/>
                    </a:moveTo>
                    <a:lnTo>
                      <a:pt x="29320" y="36517"/>
                    </a:lnTo>
                    <a:lnTo>
                      <a:pt x="71101" y="14607"/>
                    </a:lnTo>
                    <a:lnTo>
                      <a:pt x="134140" y="0"/>
                    </a:lnTo>
                    <a:lnTo>
                      <a:pt x="203043" y="5113"/>
                    </a:lnTo>
                    <a:lnTo>
                      <a:pt x="251421" y="19719"/>
                    </a:lnTo>
                    <a:lnTo>
                      <a:pt x="305663" y="56236"/>
                    </a:lnTo>
                    <a:lnTo>
                      <a:pt x="324721" y="85450"/>
                    </a:lnTo>
                    <a:lnTo>
                      <a:pt x="332052" y="102248"/>
                    </a:lnTo>
                    <a:lnTo>
                      <a:pt x="337183" y="121967"/>
                    </a:lnTo>
                    <a:lnTo>
                      <a:pt x="334984" y="163596"/>
                    </a:lnTo>
                    <a:lnTo>
                      <a:pt x="329853" y="187697"/>
                    </a:lnTo>
                    <a:lnTo>
                      <a:pt x="307862" y="231518"/>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9" name="Полилиния 78"/>
              <p:cNvSpPr/>
              <p:nvPr/>
            </p:nvSpPr>
            <p:spPr>
              <a:xfrm>
                <a:off x="1731935" y="5453083"/>
                <a:ext cx="7335" cy="19719"/>
              </a:xfrm>
              <a:custGeom>
                <a:avLst/>
                <a:gdLst/>
                <a:ahLst/>
                <a:cxnLst/>
                <a:rect l="0" t="0" r="0" b="0"/>
                <a:pathLst>
                  <a:path w="7335" h="19719">
                    <a:moveTo>
                      <a:pt x="0" y="19718"/>
                    </a:moveTo>
                    <a:lnTo>
                      <a:pt x="7334" y="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0" name="Полилиния 79"/>
              <p:cNvSpPr/>
              <p:nvPr/>
            </p:nvSpPr>
            <p:spPr>
              <a:xfrm>
                <a:off x="1746585" y="5372745"/>
                <a:ext cx="305667" cy="207422"/>
              </a:xfrm>
              <a:custGeom>
                <a:avLst/>
                <a:gdLst/>
                <a:ahLst/>
                <a:cxnLst/>
                <a:rect l="0" t="0" r="0" b="0"/>
                <a:pathLst>
                  <a:path w="305667" h="207422">
                    <a:moveTo>
                      <a:pt x="0" y="63541"/>
                    </a:moveTo>
                    <a:lnTo>
                      <a:pt x="10263" y="54046"/>
                    </a:lnTo>
                    <a:lnTo>
                      <a:pt x="17593" y="43821"/>
                    </a:lnTo>
                    <a:lnTo>
                      <a:pt x="39583" y="27023"/>
                    </a:lnTo>
                    <a:lnTo>
                      <a:pt x="65971" y="12416"/>
                    </a:lnTo>
                    <a:lnTo>
                      <a:pt x="122413" y="0"/>
                    </a:lnTo>
                    <a:lnTo>
                      <a:pt x="153933" y="0"/>
                    </a:lnTo>
                    <a:lnTo>
                      <a:pt x="212573" y="12416"/>
                    </a:lnTo>
                    <a:lnTo>
                      <a:pt x="254355" y="34327"/>
                    </a:lnTo>
                    <a:lnTo>
                      <a:pt x="269015" y="43821"/>
                    </a:lnTo>
                    <a:lnTo>
                      <a:pt x="291006" y="73036"/>
                    </a:lnTo>
                    <a:lnTo>
                      <a:pt x="298336" y="87643"/>
                    </a:lnTo>
                    <a:lnTo>
                      <a:pt x="303467" y="105171"/>
                    </a:lnTo>
                    <a:lnTo>
                      <a:pt x="305666" y="124161"/>
                    </a:lnTo>
                    <a:lnTo>
                      <a:pt x="303467" y="146071"/>
                    </a:lnTo>
                    <a:lnTo>
                      <a:pt x="288807" y="187702"/>
                    </a:lnTo>
                    <a:lnTo>
                      <a:pt x="276345" y="207421"/>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1" name="Полилиния 80"/>
              <p:cNvSpPr/>
              <p:nvPr/>
            </p:nvSpPr>
            <p:spPr>
              <a:xfrm>
                <a:off x="1715079" y="5445783"/>
                <a:ext cx="7335" cy="32136"/>
              </a:xfrm>
              <a:custGeom>
                <a:avLst/>
                <a:gdLst/>
                <a:ahLst/>
                <a:cxnLst/>
                <a:rect l="0" t="0" r="0" b="0"/>
                <a:pathLst>
                  <a:path w="7335" h="32136">
                    <a:moveTo>
                      <a:pt x="0" y="32135"/>
                    </a:moveTo>
                    <a:lnTo>
                      <a:pt x="2200" y="14607"/>
                    </a:lnTo>
                    <a:lnTo>
                      <a:pt x="7334" y="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2" name="Полилиния 81"/>
              <p:cNvSpPr/>
              <p:nvPr/>
            </p:nvSpPr>
            <p:spPr>
              <a:xfrm>
                <a:off x="1729740" y="5358141"/>
                <a:ext cx="339380" cy="231518"/>
              </a:xfrm>
              <a:custGeom>
                <a:avLst/>
                <a:gdLst/>
                <a:ahLst/>
                <a:cxnLst/>
                <a:rect l="0" t="0" r="0" b="0"/>
                <a:pathLst>
                  <a:path w="339380" h="231518">
                    <a:moveTo>
                      <a:pt x="0" y="73034"/>
                    </a:moveTo>
                    <a:lnTo>
                      <a:pt x="9529" y="58427"/>
                    </a:lnTo>
                    <a:lnTo>
                      <a:pt x="29320" y="39438"/>
                    </a:lnTo>
                    <a:lnTo>
                      <a:pt x="71101" y="14607"/>
                    </a:lnTo>
                    <a:lnTo>
                      <a:pt x="134139" y="0"/>
                    </a:lnTo>
                    <a:lnTo>
                      <a:pt x="203041" y="5112"/>
                    </a:lnTo>
                    <a:lnTo>
                      <a:pt x="236759" y="12416"/>
                    </a:lnTo>
                    <a:lnTo>
                      <a:pt x="273409" y="29213"/>
                    </a:lnTo>
                    <a:lnTo>
                      <a:pt x="317389" y="68651"/>
                    </a:lnTo>
                    <a:lnTo>
                      <a:pt x="334981" y="102247"/>
                    </a:lnTo>
                    <a:lnTo>
                      <a:pt x="339379" y="141685"/>
                    </a:lnTo>
                    <a:lnTo>
                      <a:pt x="332049" y="185506"/>
                    </a:lnTo>
                    <a:lnTo>
                      <a:pt x="310059" y="231517"/>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3" name="Полилиния 82"/>
              <p:cNvSpPr/>
              <p:nvPr/>
            </p:nvSpPr>
            <p:spPr>
              <a:xfrm>
                <a:off x="1969436" y="5392467"/>
                <a:ext cx="7335" cy="21910"/>
              </a:xfrm>
              <a:custGeom>
                <a:avLst/>
                <a:gdLst/>
                <a:ahLst/>
                <a:cxnLst/>
                <a:rect l="0" t="0" r="0" b="0"/>
                <a:pathLst>
                  <a:path w="7335" h="21910">
                    <a:moveTo>
                      <a:pt x="0" y="21909"/>
                    </a:moveTo>
                    <a:lnTo>
                      <a:pt x="7334" y="0"/>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4" name="Полилиния 83"/>
              <p:cNvSpPr/>
              <p:nvPr/>
            </p:nvSpPr>
            <p:spPr>
              <a:xfrm>
                <a:off x="1984097" y="5314313"/>
                <a:ext cx="302736" cy="207423"/>
              </a:xfrm>
              <a:custGeom>
                <a:avLst/>
                <a:gdLst/>
                <a:ahLst/>
                <a:cxnLst/>
                <a:rect l="0" t="0" r="0" b="0"/>
                <a:pathLst>
                  <a:path w="302736" h="207423">
                    <a:moveTo>
                      <a:pt x="0" y="63541"/>
                    </a:moveTo>
                    <a:lnTo>
                      <a:pt x="9529" y="48934"/>
                    </a:lnTo>
                    <a:lnTo>
                      <a:pt x="33718" y="27023"/>
                    </a:lnTo>
                    <a:lnTo>
                      <a:pt x="80631" y="7303"/>
                    </a:lnTo>
                    <a:lnTo>
                      <a:pt x="117282" y="0"/>
                    </a:lnTo>
                    <a:lnTo>
                      <a:pt x="190584" y="5112"/>
                    </a:lnTo>
                    <a:lnTo>
                      <a:pt x="207443" y="10225"/>
                    </a:lnTo>
                    <a:lnTo>
                      <a:pt x="253623" y="32135"/>
                    </a:lnTo>
                    <a:lnTo>
                      <a:pt x="268283" y="43822"/>
                    </a:lnTo>
                    <a:lnTo>
                      <a:pt x="290273" y="73036"/>
                    </a:lnTo>
                    <a:lnTo>
                      <a:pt x="297603" y="87643"/>
                    </a:lnTo>
                    <a:lnTo>
                      <a:pt x="302735" y="105172"/>
                    </a:lnTo>
                    <a:lnTo>
                      <a:pt x="300536" y="146072"/>
                    </a:lnTo>
                    <a:lnTo>
                      <a:pt x="295405" y="167983"/>
                    </a:lnTo>
                    <a:lnTo>
                      <a:pt x="273414" y="207422"/>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5" name="Полилиния 84"/>
              <p:cNvSpPr/>
              <p:nvPr/>
            </p:nvSpPr>
            <p:spPr>
              <a:xfrm>
                <a:off x="1949650" y="5385164"/>
                <a:ext cx="9539" cy="34322"/>
              </a:xfrm>
              <a:custGeom>
                <a:avLst/>
                <a:gdLst/>
                <a:ahLst/>
                <a:cxnLst/>
                <a:rect l="0" t="0" r="0" b="0"/>
                <a:pathLst>
                  <a:path w="9539" h="34322">
                    <a:moveTo>
                      <a:pt x="0" y="34321"/>
                    </a:moveTo>
                    <a:lnTo>
                      <a:pt x="2201" y="16796"/>
                    </a:lnTo>
                    <a:lnTo>
                      <a:pt x="9538" y="0"/>
                    </a:lnTo>
                  </a:path>
                </a:pathLst>
              </a:custGeom>
              <a:ln w="7239"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6" name="Полилиния 85"/>
              <p:cNvSpPr/>
              <p:nvPr/>
            </p:nvSpPr>
            <p:spPr>
              <a:xfrm>
                <a:off x="1966495" y="5299709"/>
                <a:ext cx="337182" cy="231518"/>
              </a:xfrm>
              <a:custGeom>
                <a:avLst/>
                <a:gdLst/>
                <a:ahLst/>
                <a:cxnLst/>
                <a:rect l="0" t="0" r="0" b="0"/>
                <a:pathLst>
                  <a:path w="337182" h="231518">
                    <a:moveTo>
                      <a:pt x="0" y="70843"/>
                    </a:moveTo>
                    <a:lnTo>
                      <a:pt x="21990" y="41629"/>
                    </a:lnTo>
                    <a:lnTo>
                      <a:pt x="56441" y="19719"/>
                    </a:lnTo>
                    <a:lnTo>
                      <a:pt x="73300" y="12416"/>
                    </a:lnTo>
                    <a:lnTo>
                      <a:pt x="134872" y="0"/>
                    </a:lnTo>
                    <a:lnTo>
                      <a:pt x="197910" y="2921"/>
                    </a:lnTo>
                    <a:lnTo>
                      <a:pt x="239691" y="14607"/>
                    </a:lnTo>
                    <a:lnTo>
                      <a:pt x="291002" y="41629"/>
                    </a:lnTo>
                    <a:lnTo>
                      <a:pt x="315191" y="68652"/>
                    </a:lnTo>
                    <a:lnTo>
                      <a:pt x="332783" y="102247"/>
                    </a:lnTo>
                    <a:lnTo>
                      <a:pt x="337181" y="119775"/>
                    </a:lnTo>
                    <a:lnTo>
                      <a:pt x="334982" y="160674"/>
                    </a:lnTo>
                    <a:lnTo>
                      <a:pt x="329851" y="185506"/>
                    </a:lnTo>
                    <a:lnTo>
                      <a:pt x="307861" y="231517"/>
                    </a:lnTo>
                  </a:path>
                </a:pathLst>
              </a:custGeom>
              <a:ln w="736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pic>
          <p:nvPicPr>
            <p:cNvPr id="88" name="Рисунок 87"/>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rot="20278200">
              <a:off x="1198753" y="5788279"/>
              <a:ext cx="1509395" cy="1181735"/>
            </a:xfrm>
            <a:prstGeom prst="rect">
              <a:avLst/>
            </a:prstGeom>
            <a:solidFill>
              <a:scrgbClr r="0" g="0" b="0">
                <a:alpha val="0"/>
              </a:scrgbClr>
            </a:solidFill>
          </p:spPr>
        </p:pic>
      </p:grpSp>
      <p:pic>
        <p:nvPicPr>
          <p:cNvPr id="90" name="Рисунок 89">
            <a:hlinkClick r:id="" action="ppaction://hlinkshowjump?jump=firstslide"/>
          </p:cNvPr>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9182100" y="190500"/>
            <a:ext cx="736600" cy="736600"/>
          </a:xfrm>
          <a:prstGeom prst="rect">
            <a:avLst/>
          </a:prstGeom>
          <a:solidFill>
            <a:scrgbClr r="0" g="0" b="0">
              <a:alpha val="0"/>
            </a:scrgbClr>
          </a:solidFill>
        </p:spPr>
      </p:pic>
      <p:pic>
        <p:nvPicPr>
          <p:cNvPr id="91" name="Рисунок 90"/>
          <p:cNvPicPr>
            <a:picLocks/>
          </p:cNvPicPr>
          <p:nvPr/>
        </p:nvPicPr>
        <p:blipFill>
          <a:blip r:embed="rId5" cstate="print">
            <a:extLst>
              <a:ext uri="{28A0092B-C50C-407E-A947-70E740481C1C}">
                <a14:useLocalDpi xmlns="" xmlns:a14="http://schemas.microsoft.com/office/drawing/2010/main" val="0"/>
              </a:ext>
            </a:extLst>
          </a:blip>
          <a:stretch>
            <a:fillRect/>
          </a:stretch>
        </p:blipFill>
        <p:spPr>
          <a:xfrm>
            <a:off x="9305417" y="7226300"/>
            <a:ext cx="787400" cy="787400"/>
          </a:xfrm>
          <a:prstGeom prst="rect">
            <a:avLst/>
          </a:prstGeom>
          <a:solidFill>
            <a:scrgbClr r="0" g="0" b="0">
              <a:alpha val="0"/>
            </a:scrgbClr>
          </a:solidFill>
        </p:spPr>
      </p:pic>
      <p:sp>
        <p:nvSpPr>
          <p:cNvPr id="92" name="TextBox 91"/>
          <p:cNvSpPr txBox="1"/>
          <p:nvPr/>
        </p:nvSpPr>
        <p:spPr>
          <a:xfrm>
            <a:off x="0" y="2852440"/>
            <a:ext cx="7312248" cy="1169551"/>
          </a:xfrm>
          <a:prstGeom prst="rect">
            <a:avLst/>
          </a:prstGeom>
          <a:noFill/>
        </p:spPr>
        <p:txBody>
          <a:bodyPr vert="horz" wrap="square" rtlCol="0">
            <a:spAutoFit/>
          </a:bodyPr>
          <a:lstStyle/>
          <a:p>
            <a:pPr algn="ctr"/>
            <a:r>
              <a:rPr lang="ru-RU" sz="3500" b="1" dirty="0" smtClean="0">
                <a:solidFill>
                  <a:srgbClr val="2D7171"/>
                </a:solidFill>
                <a:latin typeface="Times New Roman" pitchFamily="18" charset="0"/>
                <a:cs typeface="Times New Roman" pitchFamily="18" charset="0"/>
              </a:rPr>
              <a:t>Тема: Деловое письмо.</a:t>
            </a:r>
          </a:p>
          <a:p>
            <a:pPr algn="ctr"/>
            <a:r>
              <a:rPr lang="ru-RU" sz="3500" b="1" dirty="0" smtClean="0">
                <a:solidFill>
                  <a:srgbClr val="2D7171"/>
                </a:solidFill>
                <a:latin typeface="Times New Roman" pitchFamily="18" charset="0"/>
                <a:cs typeface="Times New Roman" pitchFamily="18" charset="0"/>
              </a:rPr>
              <a:t>Заявление. </a:t>
            </a:r>
            <a:endParaRPr lang="ru-RU" sz="3500" b="1" dirty="0">
              <a:solidFill>
                <a:srgbClr val="2D7171"/>
              </a:solidFill>
              <a:latin typeface="Times New Roman" pitchFamily="18" charset="0"/>
              <a:cs typeface="Times New Roman" pitchFamily="18" charset="0"/>
            </a:endParaRPr>
          </a:p>
        </p:txBody>
      </p:sp>
      <p:sp>
        <p:nvSpPr>
          <p:cNvPr id="93" name="TextBox 92"/>
          <p:cNvSpPr txBox="1"/>
          <p:nvPr/>
        </p:nvSpPr>
        <p:spPr>
          <a:xfrm>
            <a:off x="5584056" y="5948784"/>
            <a:ext cx="4116324" cy="923330"/>
          </a:xfrm>
          <a:prstGeom prst="rect">
            <a:avLst/>
          </a:prstGeom>
          <a:noFill/>
        </p:spPr>
        <p:txBody>
          <a:bodyPr vert="horz" rtlCol="0">
            <a:spAutoFit/>
          </a:bodyPr>
          <a:lstStyle/>
          <a:p>
            <a:r>
              <a:rPr lang="ru-RU" b="1" dirty="0" smtClean="0">
                <a:solidFill>
                  <a:srgbClr val="2B6C6C"/>
                </a:solidFill>
                <a:latin typeface="Times New Roman" pitchFamily="18" charset="0"/>
                <a:cs typeface="Times New Roman" pitchFamily="18" charset="0"/>
              </a:rPr>
              <a:t>Презентацию приготовила:</a:t>
            </a:r>
          </a:p>
          <a:p>
            <a:pPr algn="r"/>
            <a:r>
              <a:rPr lang="ru-RU" b="1" dirty="0" smtClean="0">
                <a:solidFill>
                  <a:srgbClr val="2B6C6C"/>
                </a:solidFill>
                <a:latin typeface="Times New Roman" pitchFamily="18" charset="0"/>
                <a:cs typeface="Times New Roman" pitchFamily="18" charset="0"/>
              </a:rPr>
              <a:t> </a:t>
            </a:r>
            <a:r>
              <a:rPr lang="ru-RU" b="1" dirty="0" err="1" smtClean="0">
                <a:solidFill>
                  <a:srgbClr val="2B6C6C"/>
                </a:solidFill>
                <a:latin typeface="Times New Roman" pitchFamily="18" charset="0"/>
                <a:cs typeface="Times New Roman" pitchFamily="18" charset="0"/>
              </a:rPr>
              <a:t>Чикризова</a:t>
            </a:r>
            <a:r>
              <a:rPr lang="ru-RU" b="1" dirty="0" smtClean="0">
                <a:solidFill>
                  <a:srgbClr val="2B6C6C"/>
                </a:solidFill>
                <a:latin typeface="Times New Roman" pitchFamily="18" charset="0"/>
                <a:cs typeface="Times New Roman" pitchFamily="18" charset="0"/>
              </a:rPr>
              <a:t> М.М., учитель письма, чтения  развития речи. </a:t>
            </a:r>
            <a:endParaRPr lang="ru-RU" b="1" dirty="0">
              <a:solidFill>
                <a:srgbClr val="2B6C6C"/>
              </a:solidFill>
              <a:latin typeface="Times New Roman" pitchFamily="18" charset="0"/>
              <a:cs typeface="Times New Roman" pitchFamily="18" charset="0"/>
            </a:endParaRPr>
          </a:p>
        </p:txBody>
      </p:sp>
      <p:pic>
        <p:nvPicPr>
          <p:cNvPr id="94" name="Рисунок 93"/>
          <p:cNvPicPr>
            <a:picLocks/>
          </p:cNvPicPr>
          <p:nvPr/>
        </p:nvPicPr>
        <p:blipFill>
          <a:blip r:embed="rId6" cstate="print">
            <a:extLst>
              <a:ext uri="{28A0092B-C50C-407E-A947-70E740481C1C}">
                <a14:useLocalDpi xmlns="" xmlns:a14="http://schemas.microsoft.com/office/drawing/2010/main" val="0"/>
              </a:ext>
            </a:extLst>
          </a:blip>
          <a:srcRect l="6306" t="3907" r="11588" b="9877"/>
          <a:stretch>
            <a:fillRect/>
          </a:stretch>
        </p:blipFill>
        <p:spPr>
          <a:xfrm>
            <a:off x="7024216" y="2420392"/>
            <a:ext cx="2448272" cy="3240360"/>
          </a:xfrm>
          <a:prstGeom prst="rect">
            <a:avLst/>
          </a:prstGeom>
          <a:solidFill>
            <a:scrgbClr r="0" g="0" b="0">
              <a:alpha val="0"/>
            </a:scrgbClr>
          </a:solidFill>
        </p:spPr>
      </p:pic>
    </p:spTree>
    <p:extLst>
      <p:ext uri="{BB962C8B-B14F-4D97-AF65-F5344CB8AC3E}">
        <p14:creationId xmlns="" xmlns:p14="http://schemas.microsoft.com/office/powerpoint/2010/main" val="2541458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31528" y="548184"/>
            <a:ext cx="7859395" cy="830997"/>
          </a:xfrm>
          <a:prstGeom prst="rect">
            <a:avLst/>
          </a:prstGeom>
          <a:noFill/>
        </p:spPr>
        <p:txBody>
          <a:bodyPr vert="horz" rtlCol="0">
            <a:spAutoFit/>
          </a:bodyPr>
          <a:lstStyle/>
          <a:p>
            <a:pPr algn="ctr"/>
            <a:r>
              <a:rPr lang="ru-RU" sz="4800" b="1" dirty="0" smtClean="0">
                <a:solidFill>
                  <a:srgbClr val="FFFFFF"/>
                </a:solidFill>
                <a:latin typeface="Times New Roman" pitchFamily="18" charset="0"/>
                <a:cs typeface="Times New Roman" pitchFamily="18" charset="0"/>
              </a:rPr>
              <a:t>Деловая письменная речь</a:t>
            </a:r>
            <a:endParaRPr lang="ru-RU" sz="4800" b="1" dirty="0">
              <a:solidFill>
                <a:srgbClr val="FFFFFF"/>
              </a:solidFill>
              <a:latin typeface="Times New Roman" pitchFamily="18" charset="0"/>
              <a:cs typeface="Times New Roman" pitchFamily="18" charset="0"/>
            </a:endParaRPr>
          </a:p>
        </p:txBody>
      </p:sp>
      <p:pic>
        <p:nvPicPr>
          <p:cNvPr id="3" name="Рисунок 2">
            <a:hlinkClick r:id="" action="ppaction://hlinkshowjump?jump=firstslide"/>
          </p:cNvPr>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9182100" y="190500"/>
            <a:ext cx="736600" cy="736600"/>
          </a:xfrm>
          <a:prstGeom prst="rect">
            <a:avLst/>
          </a:prstGeom>
          <a:solidFill>
            <a:scrgbClr r="0" g="0" b="0">
              <a:alpha val="0"/>
            </a:scrgbClr>
          </a:solidFill>
        </p:spPr>
      </p:pic>
      <p:grpSp>
        <p:nvGrpSpPr>
          <p:cNvPr id="6" name="Группа 5"/>
          <p:cNvGrpSpPr/>
          <p:nvPr/>
        </p:nvGrpSpPr>
        <p:grpSpPr>
          <a:xfrm>
            <a:off x="826719" y="3061393"/>
            <a:ext cx="3483197" cy="1032624"/>
            <a:chOff x="826719" y="3061393"/>
            <a:chExt cx="3483197" cy="1032624"/>
          </a:xfrm>
        </p:grpSpPr>
        <p:sp>
          <p:nvSpPr>
            <p:cNvPr id="4" name="Полилиния 3">
              <a:hlinkClick r:id="rId4" action="ppaction://hlinksldjump"/>
            </p:cNvPr>
            <p:cNvSpPr/>
            <p:nvPr/>
          </p:nvSpPr>
          <p:spPr>
            <a:xfrm>
              <a:off x="890219" y="3061393"/>
              <a:ext cx="3356198" cy="1032624"/>
            </a:xfrm>
            <a:custGeom>
              <a:avLst/>
              <a:gdLst/>
              <a:ahLst/>
              <a:cxnLst/>
              <a:rect l="0" t="0" r="0" b="0"/>
              <a:pathLst>
                <a:path w="3356198" h="1032624">
                  <a:moveTo>
                    <a:pt x="0" y="0"/>
                  </a:moveTo>
                  <a:lnTo>
                    <a:pt x="3356197" y="0"/>
                  </a:lnTo>
                  <a:lnTo>
                    <a:pt x="3356197" y="1032623"/>
                  </a:lnTo>
                  <a:lnTo>
                    <a:pt x="0" y="1032623"/>
                  </a:lnTo>
                  <a:close/>
                </a:path>
              </a:pathLst>
            </a:custGeom>
            <a:solidFill>
              <a:srgbClr val="E6E6FA"/>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itchFamily="18" charset="0"/>
                <a:cs typeface="Times New Roman" pitchFamily="18" charset="0"/>
              </a:endParaRPr>
            </a:p>
          </p:txBody>
        </p:sp>
        <p:sp>
          <p:nvSpPr>
            <p:cNvPr id="5" name="TextBox 4">
              <a:hlinkClick r:id="rId4" action="ppaction://hlinksldjump"/>
            </p:cNvPr>
            <p:cNvSpPr txBox="1"/>
            <p:nvPr/>
          </p:nvSpPr>
          <p:spPr>
            <a:xfrm>
              <a:off x="826719" y="3061393"/>
              <a:ext cx="3483197" cy="954107"/>
            </a:xfrm>
            <a:prstGeom prst="rect">
              <a:avLst/>
            </a:prstGeom>
            <a:noFill/>
          </p:spPr>
          <p:txBody>
            <a:bodyPr vert="horz" rtlCol="0">
              <a:spAutoFit/>
            </a:bodyPr>
            <a:lstStyle/>
            <a:p>
              <a:pPr algn="ctr"/>
              <a:r>
                <a:rPr lang="ru-RU" sz="2800" b="1" dirty="0" smtClean="0">
                  <a:solidFill>
                    <a:srgbClr val="800080"/>
                  </a:solidFill>
                  <a:latin typeface="Times New Roman" pitchFamily="18" charset="0"/>
                  <a:cs typeface="Times New Roman" pitchFamily="18" charset="0"/>
                </a:rPr>
                <a:t>Деловая корреспонденция</a:t>
              </a:r>
              <a:endParaRPr lang="ru-RU" sz="2800" b="1" dirty="0">
                <a:solidFill>
                  <a:srgbClr val="800080"/>
                </a:solidFill>
                <a:latin typeface="Times New Roman" pitchFamily="18" charset="0"/>
                <a:cs typeface="Times New Roman" pitchFamily="18" charset="0"/>
              </a:endParaRPr>
            </a:p>
          </p:txBody>
        </p:sp>
      </p:grpSp>
      <p:grpSp>
        <p:nvGrpSpPr>
          <p:cNvPr id="9" name="Группа 8"/>
          <p:cNvGrpSpPr/>
          <p:nvPr/>
        </p:nvGrpSpPr>
        <p:grpSpPr>
          <a:xfrm>
            <a:off x="5656064" y="2996456"/>
            <a:ext cx="3474815" cy="1077218"/>
            <a:chOff x="5728072" y="3140472"/>
            <a:chExt cx="3474815" cy="1077218"/>
          </a:xfrm>
        </p:grpSpPr>
        <p:sp>
          <p:nvSpPr>
            <p:cNvPr id="7" name="Полилиния 6"/>
            <p:cNvSpPr/>
            <p:nvPr/>
          </p:nvSpPr>
          <p:spPr>
            <a:xfrm>
              <a:off x="5872088" y="3212480"/>
              <a:ext cx="3330799" cy="994524"/>
            </a:xfrm>
            <a:custGeom>
              <a:avLst/>
              <a:gdLst/>
              <a:ahLst/>
              <a:cxnLst/>
              <a:rect l="0" t="0" r="0" b="0"/>
              <a:pathLst>
                <a:path w="3330799" h="994524">
                  <a:moveTo>
                    <a:pt x="0" y="0"/>
                  </a:moveTo>
                  <a:lnTo>
                    <a:pt x="3330798" y="0"/>
                  </a:lnTo>
                  <a:lnTo>
                    <a:pt x="3330798" y="994523"/>
                  </a:lnTo>
                  <a:lnTo>
                    <a:pt x="0" y="994523"/>
                  </a:lnTo>
                  <a:close/>
                </a:path>
              </a:pathLst>
            </a:custGeom>
            <a:solidFill>
              <a:srgbClr val="E6E6FA"/>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5728072" y="3140472"/>
              <a:ext cx="3457797" cy="1077218"/>
            </a:xfrm>
            <a:prstGeom prst="rect">
              <a:avLst/>
            </a:prstGeom>
            <a:noFill/>
          </p:spPr>
          <p:txBody>
            <a:bodyPr vert="horz" rtlCol="0">
              <a:spAutoFit/>
            </a:bodyPr>
            <a:lstStyle/>
            <a:p>
              <a:pPr algn="ctr"/>
              <a:r>
                <a:rPr lang="ru-RU" sz="3200" b="1" dirty="0" smtClean="0">
                  <a:solidFill>
                    <a:srgbClr val="800080"/>
                  </a:solidFill>
                  <a:latin typeface="Times New Roman" pitchFamily="18" charset="0"/>
                  <a:cs typeface="Times New Roman" pitchFamily="18" charset="0"/>
                </a:rPr>
                <a:t>Деловые        бумаги</a:t>
              </a:r>
              <a:endParaRPr lang="ru-RU" sz="3200" b="1" dirty="0">
                <a:solidFill>
                  <a:srgbClr val="800080"/>
                </a:solidFill>
                <a:latin typeface="Times New Roman" pitchFamily="18" charset="0"/>
                <a:cs typeface="Times New Roman" pitchFamily="18" charset="0"/>
              </a:endParaRPr>
            </a:p>
          </p:txBody>
        </p:sp>
      </p:grpSp>
      <p:sp>
        <p:nvSpPr>
          <p:cNvPr id="11" name="TextBox 10"/>
          <p:cNvSpPr txBox="1"/>
          <p:nvPr/>
        </p:nvSpPr>
        <p:spPr>
          <a:xfrm>
            <a:off x="6664176" y="7748984"/>
            <a:ext cx="3060126" cy="646331"/>
          </a:xfrm>
          <a:prstGeom prst="rect">
            <a:avLst/>
          </a:prstGeom>
          <a:noFill/>
        </p:spPr>
        <p:txBody>
          <a:bodyPr vert="horz" rtlCol="0">
            <a:spAutoFit/>
          </a:bodyPr>
          <a:lstStyle/>
          <a:p>
            <a:pPr algn="ctr"/>
            <a:r>
              <a:rPr lang="ru-RU" sz="3600" b="1" dirty="0" smtClean="0">
                <a:solidFill>
                  <a:srgbClr val="800080"/>
                </a:solidFill>
                <a:latin typeface="Times New Roman" pitchFamily="18" charset="0"/>
                <a:cs typeface="Times New Roman" pitchFamily="18" charset="0"/>
              </a:rPr>
              <a:t>телеграмма</a:t>
            </a:r>
            <a:endParaRPr lang="ru-RU" sz="3600" b="1" dirty="0">
              <a:solidFill>
                <a:srgbClr val="800080"/>
              </a:solidFill>
              <a:latin typeface="Times New Roman" pitchFamily="18" charset="0"/>
              <a:cs typeface="Times New Roman" pitchFamily="18" charset="0"/>
            </a:endParaRPr>
          </a:p>
        </p:txBody>
      </p:sp>
      <p:sp>
        <p:nvSpPr>
          <p:cNvPr id="17" name="TextBox 16"/>
          <p:cNvSpPr txBox="1"/>
          <p:nvPr/>
        </p:nvSpPr>
        <p:spPr>
          <a:xfrm>
            <a:off x="3351808" y="7100912"/>
            <a:ext cx="3060126" cy="646331"/>
          </a:xfrm>
          <a:prstGeom prst="rect">
            <a:avLst/>
          </a:prstGeom>
          <a:noFill/>
        </p:spPr>
        <p:txBody>
          <a:bodyPr vert="horz" rtlCol="0">
            <a:spAutoFit/>
          </a:bodyPr>
          <a:lstStyle/>
          <a:p>
            <a:pPr algn="ctr"/>
            <a:r>
              <a:rPr lang="ru-RU" sz="3600" b="1" dirty="0" smtClean="0">
                <a:solidFill>
                  <a:srgbClr val="800080"/>
                </a:solidFill>
                <a:latin typeface="Times New Roman" pitchFamily="18" charset="0"/>
                <a:cs typeface="Times New Roman" pitchFamily="18" charset="0"/>
              </a:rPr>
              <a:t>письмо</a:t>
            </a:r>
            <a:endParaRPr lang="ru-RU" sz="3600" b="1" dirty="0">
              <a:solidFill>
                <a:srgbClr val="800080"/>
              </a:solidFill>
              <a:latin typeface="Times New Roman" pitchFamily="18" charset="0"/>
              <a:cs typeface="Times New Roman" pitchFamily="18" charset="0"/>
            </a:endParaRPr>
          </a:p>
        </p:txBody>
      </p:sp>
      <p:sp>
        <p:nvSpPr>
          <p:cNvPr id="20" name="TextBox 19"/>
          <p:cNvSpPr txBox="1"/>
          <p:nvPr/>
        </p:nvSpPr>
        <p:spPr>
          <a:xfrm>
            <a:off x="687512" y="7028904"/>
            <a:ext cx="3060126" cy="646331"/>
          </a:xfrm>
          <a:prstGeom prst="rect">
            <a:avLst/>
          </a:prstGeom>
          <a:noFill/>
        </p:spPr>
        <p:txBody>
          <a:bodyPr vert="horz" rtlCol="0">
            <a:spAutoFit/>
          </a:bodyPr>
          <a:lstStyle/>
          <a:p>
            <a:pPr algn="ctr"/>
            <a:r>
              <a:rPr lang="ru-RU" sz="3600" b="1" dirty="0" smtClean="0">
                <a:solidFill>
                  <a:srgbClr val="800080"/>
                </a:solidFill>
                <a:latin typeface="Times New Roman" pitchFamily="18" charset="0"/>
                <a:cs typeface="Times New Roman" pitchFamily="18" charset="0"/>
              </a:rPr>
              <a:t>расписка</a:t>
            </a:r>
            <a:endParaRPr lang="ru-RU" sz="3600" b="1" dirty="0">
              <a:solidFill>
                <a:srgbClr val="800080"/>
              </a:solidFill>
              <a:latin typeface="Times New Roman" pitchFamily="18" charset="0"/>
              <a:cs typeface="Times New Roman" pitchFamily="18" charset="0"/>
            </a:endParaRPr>
          </a:p>
        </p:txBody>
      </p:sp>
      <p:sp>
        <p:nvSpPr>
          <p:cNvPr id="23" name="TextBox 22"/>
          <p:cNvSpPr txBox="1"/>
          <p:nvPr/>
        </p:nvSpPr>
        <p:spPr>
          <a:xfrm>
            <a:off x="3495824" y="7748984"/>
            <a:ext cx="3060126" cy="646331"/>
          </a:xfrm>
          <a:prstGeom prst="rect">
            <a:avLst/>
          </a:prstGeom>
          <a:noFill/>
        </p:spPr>
        <p:txBody>
          <a:bodyPr vert="horz" rtlCol="0">
            <a:spAutoFit/>
          </a:bodyPr>
          <a:lstStyle/>
          <a:p>
            <a:pPr algn="ctr"/>
            <a:r>
              <a:rPr lang="ru-RU" sz="3600" b="1" dirty="0" smtClean="0">
                <a:solidFill>
                  <a:srgbClr val="800080"/>
                </a:solidFill>
                <a:latin typeface="Times New Roman" pitchFamily="18" charset="0"/>
                <a:cs typeface="Times New Roman" pitchFamily="18" charset="0"/>
              </a:rPr>
              <a:t>открытка</a:t>
            </a:r>
            <a:endParaRPr lang="ru-RU" sz="3600" b="1" dirty="0">
              <a:solidFill>
                <a:srgbClr val="800080"/>
              </a:solidFill>
              <a:latin typeface="Times New Roman" pitchFamily="18" charset="0"/>
              <a:cs typeface="Times New Roman" pitchFamily="18" charset="0"/>
            </a:endParaRPr>
          </a:p>
        </p:txBody>
      </p:sp>
      <p:sp>
        <p:nvSpPr>
          <p:cNvPr id="26" name="TextBox 25"/>
          <p:cNvSpPr txBox="1"/>
          <p:nvPr/>
        </p:nvSpPr>
        <p:spPr>
          <a:xfrm>
            <a:off x="687512" y="7748984"/>
            <a:ext cx="3060126" cy="646331"/>
          </a:xfrm>
          <a:prstGeom prst="rect">
            <a:avLst/>
          </a:prstGeom>
          <a:noFill/>
        </p:spPr>
        <p:txBody>
          <a:bodyPr vert="horz" rtlCol="0">
            <a:spAutoFit/>
          </a:bodyPr>
          <a:lstStyle/>
          <a:p>
            <a:pPr algn="ctr"/>
            <a:r>
              <a:rPr lang="ru-RU" sz="3600" b="1" dirty="0" smtClean="0">
                <a:solidFill>
                  <a:srgbClr val="800080"/>
                </a:solidFill>
                <a:latin typeface="Times New Roman" pitchFamily="18" charset="0"/>
                <a:cs typeface="Times New Roman" pitchFamily="18" charset="0"/>
              </a:rPr>
              <a:t>записка</a:t>
            </a:r>
            <a:endParaRPr lang="ru-RU" sz="3600" b="1" dirty="0">
              <a:solidFill>
                <a:srgbClr val="800080"/>
              </a:solidFill>
              <a:latin typeface="Times New Roman" pitchFamily="18" charset="0"/>
              <a:cs typeface="Times New Roman" pitchFamily="18" charset="0"/>
            </a:endParaRPr>
          </a:p>
        </p:txBody>
      </p:sp>
      <p:sp>
        <p:nvSpPr>
          <p:cNvPr id="29" name="TextBox 28"/>
          <p:cNvSpPr txBox="1"/>
          <p:nvPr/>
        </p:nvSpPr>
        <p:spPr>
          <a:xfrm>
            <a:off x="5944096" y="7100912"/>
            <a:ext cx="3860226" cy="646331"/>
          </a:xfrm>
          <a:prstGeom prst="rect">
            <a:avLst/>
          </a:prstGeom>
          <a:noFill/>
        </p:spPr>
        <p:txBody>
          <a:bodyPr vert="horz" rtlCol="0">
            <a:spAutoFit/>
          </a:bodyPr>
          <a:lstStyle/>
          <a:p>
            <a:pPr algn="ctr"/>
            <a:r>
              <a:rPr lang="ru-RU" sz="3600" b="1" dirty="0" smtClean="0">
                <a:solidFill>
                  <a:srgbClr val="800080"/>
                </a:solidFill>
                <a:latin typeface="Times New Roman" pitchFamily="18" charset="0"/>
                <a:cs typeface="Times New Roman" pitchFamily="18" charset="0"/>
              </a:rPr>
              <a:t>объяснительная</a:t>
            </a:r>
            <a:endParaRPr lang="ru-RU" sz="3600" b="1" dirty="0">
              <a:solidFill>
                <a:srgbClr val="800080"/>
              </a:solidFill>
              <a:latin typeface="Times New Roman" pitchFamily="18" charset="0"/>
              <a:cs typeface="Times New Roman" pitchFamily="18" charset="0"/>
            </a:endParaRPr>
          </a:p>
        </p:txBody>
      </p:sp>
      <p:cxnSp>
        <p:nvCxnSpPr>
          <p:cNvPr id="31" name="Прямая соединительная линия 30"/>
          <p:cNvCxnSpPr/>
          <p:nvPr/>
        </p:nvCxnSpPr>
        <p:spPr>
          <a:xfrm>
            <a:off x="4946015" y="3023108"/>
            <a:ext cx="0" cy="3520567"/>
          </a:xfrm>
          <a:prstGeom prst="line">
            <a:avLst/>
          </a:prstGeom>
          <a:ln w="38100" cap="flat" cmpd="sng" algn="ctr">
            <a:solidFill>
              <a:srgbClr val="7B7BC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602742" y="4247642"/>
            <a:ext cx="8782304" cy="0"/>
          </a:xfrm>
          <a:prstGeom prst="line">
            <a:avLst/>
          </a:prstGeom>
          <a:ln w="38100" cap="flat" cmpd="sng" algn="ctr">
            <a:solidFill>
              <a:srgbClr val="7B7BC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68369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63576" y="0"/>
            <a:ext cx="7668768" cy="1600438"/>
          </a:xfrm>
          <a:prstGeom prst="rect">
            <a:avLst/>
          </a:prstGeom>
          <a:noFill/>
        </p:spPr>
        <p:txBody>
          <a:bodyPr vert="horz" rtlCol="0">
            <a:spAutoFit/>
          </a:bodyPr>
          <a:lstStyle/>
          <a:p>
            <a:pPr algn="ctr"/>
            <a:r>
              <a:rPr lang="ru-RU" sz="4800" b="1" dirty="0" smtClean="0">
                <a:solidFill>
                  <a:srgbClr val="FFFFFF"/>
                </a:solidFill>
                <a:latin typeface="Times New Roman" pitchFamily="18" charset="0"/>
                <a:cs typeface="Times New Roman" pitchFamily="18" charset="0"/>
              </a:rPr>
              <a:t>Определите вид деловой бумаги.</a:t>
            </a:r>
            <a:endParaRPr lang="ru-RU" sz="4800" b="1" dirty="0">
              <a:solidFill>
                <a:srgbClr val="FFFFFF"/>
              </a:solidFill>
              <a:latin typeface="Times New Roman" pitchFamily="18" charset="0"/>
              <a:cs typeface="Times New Roman" pitchFamily="18" charset="0"/>
            </a:endParaRPr>
          </a:p>
        </p:txBody>
      </p:sp>
      <p:sp>
        <p:nvSpPr>
          <p:cNvPr id="3" name="TextBox 2"/>
          <p:cNvSpPr txBox="1"/>
          <p:nvPr/>
        </p:nvSpPr>
        <p:spPr>
          <a:xfrm>
            <a:off x="863600" y="2159000"/>
            <a:ext cx="2200176" cy="523220"/>
          </a:xfrm>
          <a:prstGeom prst="rect">
            <a:avLst/>
          </a:prstGeom>
          <a:noFill/>
        </p:spPr>
        <p:txBody>
          <a:bodyPr vert="horz" wrap="square" rtlCol="0">
            <a:spAutoFit/>
          </a:bodyPr>
          <a:lstStyle/>
          <a:p>
            <a:r>
              <a:rPr lang="ru-RU" sz="2800" b="1" dirty="0" smtClean="0">
                <a:solidFill>
                  <a:srgbClr val="800080"/>
                </a:solidFill>
                <a:latin typeface="Times New Roman" pitchFamily="18" charset="0"/>
                <a:cs typeface="Times New Roman" pitchFamily="18" charset="0"/>
              </a:rPr>
              <a:t>Назначение</a:t>
            </a:r>
            <a:endParaRPr lang="ru-RU" sz="2800" b="1" dirty="0">
              <a:solidFill>
                <a:srgbClr val="800080"/>
              </a:solidFill>
              <a:latin typeface="Times New Roman" pitchFamily="18" charset="0"/>
              <a:cs typeface="Times New Roman" pitchFamily="18" charset="0"/>
            </a:endParaRPr>
          </a:p>
        </p:txBody>
      </p:sp>
      <p:cxnSp>
        <p:nvCxnSpPr>
          <p:cNvPr id="4" name="Прямая соединительная линия 3"/>
          <p:cNvCxnSpPr/>
          <p:nvPr/>
        </p:nvCxnSpPr>
        <p:spPr>
          <a:xfrm>
            <a:off x="571500" y="2794000"/>
            <a:ext cx="8826500" cy="0"/>
          </a:xfrm>
          <a:prstGeom prst="line">
            <a:avLst/>
          </a:prstGeom>
          <a:ln w="12700" cap="flat" cmpd="sng" algn="ctr">
            <a:solidFill>
              <a:srgbClr val="2F7777"/>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660900" y="2108200"/>
            <a:ext cx="2933700" cy="523220"/>
          </a:xfrm>
          <a:prstGeom prst="rect">
            <a:avLst/>
          </a:prstGeom>
          <a:noFill/>
        </p:spPr>
        <p:txBody>
          <a:bodyPr vert="horz" rtlCol="0">
            <a:spAutoFit/>
          </a:bodyPr>
          <a:lstStyle/>
          <a:p>
            <a:r>
              <a:rPr lang="ru-RU" sz="2800" b="1" dirty="0" smtClean="0">
                <a:solidFill>
                  <a:srgbClr val="800080"/>
                </a:solidFill>
                <a:latin typeface="Times New Roman" pitchFamily="18" charset="0"/>
                <a:cs typeface="Times New Roman" pitchFamily="18" charset="0"/>
              </a:rPr>
              <a:t>Содержание </a:t>
            </a:r>
            <a:endParaRPr lang="ru-RU" sz="2800" b="1" dirty="0">
              <a:solidFill>
                <a:srgbClr val="800080"/>
              </a:solidFill>
              <a:latin typeface="Times New Roman" pitchFamily="18" charset="0"/>
              <a:cs typeface="Times New Roman" pitchFamily="18" charset="0"/>
            </a:endParaRPr>
          </a:p>
        </p:txBody>
      </p:sp>
      <p:cxnSp>
        <p:nvCxnSpPr>
          <p:cNvPr id="6" name="Прямая соединительная линия 5"/>
          <p:cNvCxnSpPr/>
          <p:nvPr/>
        </p:nvCxnSpPr>
        <p:spPr>
          <a:xfrm>
            <a:off x="3225800" y="2247900"/>
            <a:ext cx="0" cy="4330700"/>
          </a:xfrm>
          <a:prstGeom prst="line">
            <a:avLst/>
          </a:prstGeom>
          <a:ln w="12700" cap="flat" cmpd="sng" algn="ctr">
            <a:solidFill>
              <a:srgbClr val="2F7777"/>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52800" y="2946400"/>
            <a:ext cx="6101715" cy="1200329"/>
          </a:xfrm>
          <a:prstGeom prst="rect">
            <a:avLst/>
          </a:prstGeom>
          <a:noFill/>
        </p:spPr>
        <p:txBody>
          <a:bodyPr vert="horz" rtlCol="0">
            <a:spAutoFit/>
          </a:bodyPr>
          <a:lstStyle/>
          <a:p>
            <a:pPr algn="just"/>
            <a:r>
              <a:rPr lang="ru-RU" sz="2400" b="1" dirty="0" smtClean="0">
                <a:solidFill>
                  <a:srgbClr val="0000FF"/>
                </a:solidFill>
                <a:latin typeface="Times New Roman" pitchFamily="18" charset="0"/>
                <a:cs typeface="Times New Roman" pitchFamily="18" charset="0"/>
              </a:rPr>
              <a:t>Я, Иванов В., взял  03.10.2012 г.напрокат велосипед у Петрова  А. и обязуюсь вернуть его 04.10.2012г. </a:t>
            </a:r>
            <a:endParaRPr lang="ru-RU" sz="2400" b="1" dirty="0">
              <a:solidFill>
                <a:srgbClr val="0000FF"/>
              </a:solidFill>
              <a:latin typeface="Times New Roman" pitchFamily="18" charset="0"/>
              <a:cs typeface="Times New Roman" pitchFamily="18" charset="0"/>
            </a:endParaRPr>
          </a:p>
        </p:txBody>
      </p:sp>
      <p:pic>
        <p:nvPicPr>
          <p:cNvPr id="8" name="Рисунок 7">
            <a:hlinkClick r:id="" action="ppaction://hlinkshowjump?jump=firstslide"/>
          </p:cNvPr>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9182100" y="190500"/>
            <a:ext cx="736600" cy="736600"/>
          </a:xfrm>
          <a:prstGeom prst="rect">
            <a:avLst/>
          </a:prstGeom>
          <a:solidFill>
            <a:scrgbClr r="0" g="0" b="0">
              <a:alpha val="0"/>
            </a:scrgbClr>
          </a:solidFill>
        </p:spPr>
      </p:pic>
      <p:pic>
        <p:nvPicPr>
          <p:cNvPr id="9" name="Рисунок 8"/>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9305417" y="7226300"/>
            <a:ext cx="787400" cy="787400"/>
          </a:xfrm>
          <a:prstGeom prst="rect">
            <a:avLst/>
          </a:prstGeom>
          <a:solidFill>
            <a:scrgbClr r="0" g="0" b="0">
              <a:alpha val="0"/>
            </a:scrgbClr>
          </a:solidFill>
        </p:spPr>
      </p:pic>
      <p:grpSp>
        <p:nvGrpSpPr>
          <p:cNvPr id="12" name="Группа 11"/>
          <p:cNvGrpSpPr/>
          <p:nvPr/>
        </p:nvGrpSpPr>
        <p:grpSpPr>
          <a:xfrm>
            <a:off x="406400" y="6756400"/>
            <a:ext cx="1828828" cy="546127"/>
            <a:chOff x="406400" y="6756400"/>
            <a:chExt cx="1828828" cy="546127"/>
          </a:xfrm>
        </p:grpSpPr>
        <p:sp>
          <p:nvSpPr>
            <p:cNvPr id="10" name="Полилиния 9"/>
            <p:cNvSpPr/>
            <p:nvPr/>
          </p:nvSpPr>
          <p:spPr>
            <a:xfrm>
              <a:off x="469900" y="6756400"/>
              <a:ext cx="1701829" cy="546127"/>
            </a:xfrm>
            <a:custGeom>
              <a:avLst/>
              <a:gdLst/>
              <a:ahLst/>
              <a:cxnLst/>
              <a:rect l="0" t="0" r="0" b="0"/>
              <a:pathLst>
                <a:path w="1701829" h="546127">
                  <a:moveTo>
                    <a:pt x="0" y="0"/>
                  </a:moveTo>
                  <a:lnTo>
                    <a:pt x="1701828" y="0"/>
                  </a:lnTo>
                  <a:lnTo>
                    <a:pt x="1701828" y="546126"/>
                  </a:lnTo>
                  <a:lnTo>
                    <a:pt x="0" y="546126"/>
                  </a:lnTo>
                  <a:close/>
                </a:path>
              </a:pathLst>
            </a:custGeom>
            <a:solidFill>
              <a:srgbClr val="AFEEEE"/>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itchFamily="18" charset="0"/>
                <a:cs typeface="Times New Roman" pitchFamily="18" charset="0"/>
              </a:endParaRPr>
            </a:p>
          </p:txBody>
        </p:sp>
        <p:sp>
          <p:nvSpPr>
            <p:cNvPr id="11" name="TextBox 10"/>
            <p:cNvSpPr txBox="1"/>
            <p:nvPr/>
          </p:nvSpPr>
          <p:spPr>
            <a:xfrm>
              <a:off x="406400" y="6756400"/>
              <a:ext cx="1828828" cy="461665"/>
            </a:xfrm>
            <a:prstGeom prst="rect">
              <a:avLst/>
            </a:prstGeom>
            <a:noFill/>
          </p:spPr>
          <p:txBody>
            <a:bodyPr vert="horz" rtlCol="0">
              <a:spAutoFit/>
            </a:bodyPr>
            <a:lstStyle/>
            <a:p>
              <a:pPr algn="ctr"/>
              <a:r>
                <a:rPr lang="ru-RU" sz="2400" b="1" smtClean="0">
                  <a:solidFill>
                    <a:srgbClr val="0000FF"/>
                  </a:solidFill>
                  <a:latin typeface="Times New Roman" pitchFamily="18" charset="0"/>
                  <a:cs typeface="Times New Roman" pitchFamily="18" charset="0"/>
                </a:rPr>
                <a:t>Расписка</a:t>
              </a:r>
              <a:endParaRPr lang="ru-RU" sz="2400" b="1">
                <a:solidFill>
                  <a:srgbClr val="0000FF"/>
                </a:solidFill>
                <a:latin typeface="Times New Roman" pitchFamily="18" charset="0"/>
                <a:cs typeface="Times New Roman" pitchFamily="18" charset="0"/>
              </a:endParaRPr>
            </a:p>
          </p:txBody>
        </p:sp>
      </p:grpSp>
      <p:sp>
        <p:nvSpPr>
          <p:cNvPr id="13" name="TextBox 12"/>
          <p:cNvSpPr txBox="1"/>
          <p:nvPr/>
        </p:nvSpPr>
        <p:spPr>
          <a:xfrm>
            <a:off x="3263900" y="4343400"/>
            <a:ext cx="6208588" cy="830997"/>
          </a:xfrm>
          <a:prstGeom prst="rect">
            <a:avLst/>
          </a:prstGeom>
          <a:noFill/>
        </p:spPr>
        <p:txBody>
          <a:bodyPr vert="horz" wrap="square" rtlCol="0">
            <a:spAutoFit/>
          </a:bodyPr>
          <a:lstStyle/>
          <a:p>
            <a:pPr algn="just"/>
            <a:r>
              <a:rPr lang="ru-RU" sz="2400" b="1" dirty="0" smtClean="0">
                <a:solidFill>
                  <a:srgbClr val="C00000"/>
                </a:solidFill>
                <a:latin typeface="Times New Roman" pitchFamily="18" charset="0"/>
                <a:cs typeface="Times New Roman" pitchFamily="18" charset="0"/>
              </a:rPr>
              <a:t>05.12.2012 г.  в 17.00  часов   состоится общешкольное родительское собрание.</a:t>
            </a:r>
            <a:endParaRPr lang="ru-RU" sz="2400" b="1" dirty="0">
              <a:solidFill>
                <a:srgbClr val="C00000"/>
              </a:solidFill>
              <a:latin typeface="Times New Roman" pitchFamily="18" charset="0"/>
              <a:cs typeface="Times New Roman" pitchFamily="18" charset="0"/>
            </a:endParaRPr>
          </a:p>
        </p:txBody>
      </p:sp>
      <p:sp>
        <p:nvSpPr>
          <p:cNvPr id="14" name="TextBox 13"/>
          <p:cNvSpPr txBox="1"/>
          <p:nvPr/>
        </p:nvSpPr>
        <p:spPr>
          <a:xfrm>
            <a:off x="3251200" y="5638800"/>
            <a:ext cx="6293296" cy="830997"/>
          </a:xfrm>
          <a:prstGeom prst="rect">
            <a:avLst/>
          </a:prstGeom>
          <a:noFill/>
        </p:spPr>
        <p:txBody>
          <a:bodyPr vert="horz" wrap="square" rtlCol="0">
            <a:spAutoFit/>
          </a:bodyPr>
          <a:lstStyle/>
          <a:p>
            <a:pPr algn="just"/>
            <a:r>
              <a:rPr lang="ru-RU" sz="2400" b="1" dirty="0" smtClean="0">
                <a:solidFill>
                  <a:srgbClr val="006600"/>
                </a:solidFill>
                <a:latin typeface="Times New Roman" pitchFamily="18" charset="0"/>
                <a:cs typeface="Times New Roman" pitchFamily="18" charset="0"/>
              </a:rPr>
              <a:t>Мой сын Николай пропустил     занятия в школе 25.09.2012 г.      по семейным </a:t>
            </a:r>
            <a:endParaRPr lang="ru-RU" sz="2400" b="1" dirty="0">
              <a:solidFill>
                <a:srgbClr val="006600"/>
              </a:solidFill>
              <a:latin typeface="Times New Roman" pitchFamily="18" charset="0"/>
              <a:cs typeface="Times New Roman" pitchFamily="18" charset="0"/>
            </a:endParaRPr>
          </a:p>
        </p:txBody>
      </p:sp>
      <p:cxnSp>
        <p:nvCxnSpPr>
          <p:cNvPr id="15" name="Прямая соединительная линия 14"/>
          <p:cNvCxnSpPr/>
          <p:nvPr/>
        </p:nvCxnSpPr>
        <p:spPr>
          <a:xfrm>
            <a:off x="622300" y="4209796"/>
            <a:ext cx="8819769" cy="0"/>
          </a:xfrm>
          <a:prstGeom prst="line">
            <a:avLst/>
          </a:prstGeom>
          <a:ln w="12700" cap="flat" cmpd="sng" algn="ctr">
            <a:solidFill>
              <a:srgbClr val="388E8E"/>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660400" y="5428996"/>
            <a:ext cx="8819769" cy="0"/>
          </a:xfrm>
          <a:prstGeom prst="line">
            <a:avLst/>
          </a:prstGeom>
          <a:ln w="12700" cap="flat" cmpd="sng" algn="ctr">
            <a:solidFill>
              <a:srgbClr val="388E8E"/>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723900" y="6559296"/>
            <a:ext cx="8819769" cy="0"/>
          </a:xfrm>
          <a:prstGeom prst="line">
            <a:avLst/>
          </a:prstGeom>
          <a:ln w="12700" cap="flat" cmpd="sng" algn="ctr">
            <a:solidFill>
              <a:srgbClr val="388E8E"/>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20" name="Группа 19"/>
          <p:cNvGrpSpPr/>
          <p:nvPr/>
        </p:nvGrpSpPr>
        <p:grpSpPr>
          <a:xfrm>
            <a:off x="4699000" y="6743700"/>
            <a:ext cx="2057426" cy="571527"/>
            <a:chOff x="4699000" y="6743700"/>
            <a:chExt cx="2057426" cy="571527"/>
          </a:xfrm>
        </p:grpSpPr>
        <p:sp>
          <p:nvSpPr>
            <p:cNvPr id="18" name="Полилиния 17"/>
            <p:cNvSpPr/>
            <p:nvPr/>
          </p:nvSpPr>
          <p:spPr>
            <a:xfrm>
              <a:off x="4762500" y="6743700"/>
              <a:ext cx="1930427" cy="571527"/>
            </a:xfrm>
            <a:custGeom>
              <a:avLst/>
              <a:gdLst/>
              <a:ahLst/>
              <a:cxnLst/>
              <a:rect l="0" t="0" r="0" b="0"/>
              <a:pathLst>
                <a:path w="1930427" h="571527">
                  <a:moveTo>
                    <a:pt x="0" y="0"/>
                  </a:moveTo>
                  <a:lnTo>
                    <a:pt x="1930426" y="0"/>
                  </a:lnTo>
                  <a:lnTo>
                    <a:pt x="1930426" y="571526"/>
                  </a:lnTo>
                  <a:lnTo>
                    <a:pt x="0" y="571526"/>
                  </a:lnTo>
                  <a:close/>
                </a:path>
              </a:pathLst>
            </a:custGeom>
            <a:solidFill>
              <a:srgbClr val="AFEEEE"/>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itchFamily="18" charset="0"/>
                <a:cs typeface="Times New Roman" pitchFamily="18" charset="0"/>
              </a:endParaRPr>
            </a:p>
          </p:txBody>
        </p:sp>
        <p:sp>
          <p:nvSpPr>
            <p:cNvPr id="19" name="TextBox 18"/>
            <p:cNvSpPr txBox="1"/>
            <p:nvPr/>
          </p:nvSpPr>
          <p:spPr>
            <a:xfrm>
              <a:off x="4699000" y="6743700"/>
              <a:ext cx="2057426" cy="461665"/>
            </a:xfrm>
            <a:prstGeom prst="rect">
              <a:avLst/>
            </a:prstGeom>
            <a:noFill/>
          </p:spPr>
          <p:txBody>
            <a:bodyPr vert="horz" rtlCol="0">
              <a:spAutoFit/>
            </a:bodyPr>
            <a:lstStyle/>
            <a:p>
              <a:pPr algn="ctr"/>
              <a:r>
                <a:rPr lang="ru-RU" sz="2400" b="1" dirty="0" smtClean="0">
                  <a:solidFill>
                    <a:srgbClr val="0000FF"/>
                  </a:solidFill>
                  <a:latin typeface="Times New Roman" pitchFamily="18" charset="0"/>
                  <a:cs typeface="Times New Roman" pitchFamily="18" charset="0"/>
                </a:rPr>
                <a:t>Объявление</a:t>
              </a:r>
              <a:endParaRPr lang="ru-RU" sz="2400" b="1" dirty="0">
                <a:solidFill>
                  <a:srgbClr val="0000FF"/>
                </a:solidFill>
                <a:latin typeface="Times New Roman" pitchFamily="18" charset="0"/>
                <a:cs typeface="Times New Roman" pitchFamily="18" charset="0"/>
              </a:endParaRPr>
            </a:p>
          </p:txBody>
        </p:sp>
      </p:grpSp>
      <p:grpSp>
        <p:nvGrpSpPr>
          <p:cNvPr id="23" name="Группа 22"/>
          <p:cNvGrpSpPr/>
          <p:nvPr/>
        </p:nvGrpSpPr>
        <p:grpSpPr>
          <a:xfrm>
            <a:off x="6807200" y="6642100"/>
            <a:ext cx="2717826" cy="838227"/>
            <a:chOff x="6807200" y="6642100"/>
            <a:chExt cx="2717826" cy="838227"/>
          </a:xfrm>
        </p:grpSpPr>
        <p:sp>
          <p:nvSpPr>
            <p:cNvPr id="21" name="Полилиния 20"/>
            <p:cNvSpPr/>
            <p:nvPr/>
          </p:nvSpPr>
          <p:spPr>
            <a:xfrm>
              <a:off x="6870700" y="6642100"/>
              <a:ext cx="2590827" cy="838227"/>
            </a:xfrm>
            <a:custGeom>
              <a:avLst/>
              <a:gdLst/>
              <a:ahLst/>
              <a:cxnLst/>
              <a:rect l="0" t="0" r="0" b="0"/>
              <a:pathLst>
                <a:path w="2590827" h="838227">
                  <a:moveTo>
                    <a:pt x="0" y="0"/>
                  </a:moveTo>
                  <a:lnTo>
                    <a:pt x="2590826" y="0"/>
                  </a:lnTo>
                  <a:lnTo>
                    <a:pt x="2590826" y="838226"/>
                  </a:lnTo>
                  <a:lnTo>
                    <a:pt x="0" y="838226"/>
                  </a:lnTo>
                  <a:close/>
                </a:path>
              </a:pathLst>
            </a:custGeom>
            <a:solidFill>
              <a:srgbClr val="AFEEEE"/>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6807200" y="6642100"/>
              <a:ext cx="2717826" cy="830997"/>
            </a:xfrm>
            <a:prstGeom prst="rect">
              <a:avLst/>
            </a:prstGeom>
            <a:noFill/>
          </p:spPr>
          <p:txBody>
            <a:bodyPr vert="horz" rtlCol="0">
              <a:spAutoFit/>
            </a:bodyPr>
            <a:lstStyle/>
            <a:p>
              <a:pPr algn="ctr"/>
              <a:r>
                <a:rPr lang="ru-RU" sz="2400" b="1" dirty="0" smtClean="0">
                  <a:solidFill>
                    <a:srgbClr val="0000FF"/>
                  </a:solidFill>
                  <a:latin typeface="Times New Roman" pitchFamily="18" charset="0"/>
                  <a:cs typeface="Times New Roman" pitchFamily="18" charset="0"/>
                </a:rPr>
                <a:t>Объяснительная </a:t>
              </a:r>
            </a:p>
            <a:p>
              <a:pPr algn="ctr"/>
              <a:r>
                <a:rPr lang="ru-RU" sz="2400" b="1" dirty="0" smtClean="0">
                  <a:solidFill>
                    <a:srgbClr val="0000FF"/>
                  </a:solidFill>
                  <a:latin typeface="Times New Roman" pitchFamily="18" charset="0"/>
                  <a:cs typeface="Times New Roman" pitchFamily="18" charset="0"/>
                </a:rPr>
                <a:t>записка</a:t>
              </a:r>
              <a:endParaRPr lang="ru-RU" sz="2400" b="1" dirty="0">
                <a:solidFill>
                  <a:srgbClr val="0000FF"/>
                </a:solidFill>
                <a:latin typeface="Times New Roman" pitchFamily="18" charset="0"/>
                <a:cs typeface="Times New Roman" pitchFamily="18" charset="0"/>
              </a:endParaRPr>
            </a:p>
          </p:txBody>
        </p:sp>
      </p:grpSp>
      <p:grpSp>
        <p:nvGrpSpPr>
          <p:cNvPr id="26" name="Группа 25"/>
          <p:cNvGrpSpPr/>
          <p:nvPr/>
        </p:nvGrpSpPr>
        <p:grpSpPr>
          <a:xfrm>
            <a:off x="2235200" y="6756400"/>
            <a:ext cx="2438427" cy="546127"/>
            <a:chOff x="2235200" y="6756400"/>
            <a:chExt cx="2438427" cy="546127"/>
          </a:xfrm>
        </p:grpSpPr>
        <p:sp>
          <p:nvSpPr>
            <p:cNvPr id="24" name="Полилиния 23"/>
            <p:cNvSpPr/>
            <p:nvPr/>
          </p:nvSpPr>
          <p:spPr>
            <a:xfrm>
              <a:off x="2298700" y="6756400"/>
              <a:ext cx="2311428" cy="546127"/>
            </a:xfrm>
            <a:custGeom>
              <a:avLst/>
              <a:gdLst/>
              <a:ahLst/>
              <a:cxnLst/>
              <a:rect l="0" t="0" r="0" b="0"/>
              <a:pathLst>
                <a:path w="2311428" h="546127">
                  <a:moveTo>
                    <a:pt x="0" y="0"/>
                  </a:moveTo>
                  <a:lnTo>
                    <a:pt x="2311427" y="0"/>
                  </a:lnTo>
                  <a:lnTo>
                    <a:pt x="2311427" y="546126"/>
                  </a:lnTo>
                  <a:lnTo>
                    <a:pt x="0" y="546126"/>
                  </a:lnTo>
                  <a:close/>
                </a:path>
              </a:pathLst>
            </a:custGeom>
            <a:solidFill>
              <a:srgbClr val="AFEEEE"/>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itchFamily="18" charset="0"/>
                <a:cs typeface="Times New Roman" pitchFamily="18" charset="0"/>
              </a:endParaRPr>
            </a:p>
          </p:txBody>
        </p:sp>
        <p:sp>
          <p:nvSpPr>
            <p:cNvPr id="25" name="TextBox 24"/>
            <p:cNvSpPr txBox="1"/>
            <p:nvPr/>
          </p:nvSpPr>
          <p:spPr>
            <a:xfrm>
              <a:off x="2235200" y="6756400"/>
              <a:ext cx="2438427" cy="461665"/>
            </a:xfrm>
            <a:prstGeom prst="rect">
              <a:avLst/>
            </a:prstGeom>
            <a:noFill/>
          </p:spPr>
          <p:txBody>
            <a:bodyPr vert="horz" rtlCol="0">
              <a:spAutoFit/>
            </a:bodyPr>
            <a:lstStyle/>
            <a:p>
              <a:pPr algn="ctr"/>
              <a:r>
                <a:rPr lang="ru-RU" sz="2400" b="1" dirty="0" smtClean="0">
                  <a:solidFill>
                    <a:srgbClr val="0000FF"/>
                  </a:solidFill>
                  <a:latin typeface="Times New Roman" pitchFamily="18" charset="0"/>
                  <a:cs typeface="Times New Roman" pitchFamily="18" charset="0"/>
                </a:rPr>
                <a:t>Доверенность</a:t>
              </a:r>
              <a:endParaRPr lang="ru-RU" sz="2400" b="1" dirty="0">
                <a:solidFill>
                  <a:srgbClr val="0000FF"/>
                </a:solidFill>
                <a:latin typeface="Times New Roman" pitchFamily="18" charset="0"/>
                <a:cs typeface="Times New Roman" pitchFamily="18" charset="0"/>
              </a:endParaRPr>
            </a:p>
          </p:txBody>
        </p:sp>
      </p:grpSp>
    </p:spTree>
    <p:extLst>
      <p:ext uri="{BB962C8B-B14F-4D97-AF65-F5344CB8AC3E}">
        <p14:creationId xmlns="" xmlns:p14="http://schemas.microsoft.com/office/powerpoint/2010/main" val="1616981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F3FF"/>
        </a:solidFill>
        <a:effectLst/>
      </p:bgPr>
    </p:bg>
    <p:spTree>
      <p:nvGrpSpPr>
        <p:cNvPr id="1" name=""/>
        <p:cNvGrpSpPr/>
        <p:nvPr/>
      </p:nvGrpSpPr>
      <p:grpSpPr>
        <a:xfrm>
          <a:off x="0" y="0"/>
          <a:ext cx="0" cy="0"/>
          <a:chOff x="0" y="0"/>
          <a:chExt cx="0" cy="0"/>
        </a:xfrm>
      </p:grpSpPr>
      <p:pic>
        <p:nvPicPr>
          <p:cNvPr id="2" name="Рисунок 1"/>
          <p:cNvPicPr>
            <a:picLocks/>
          </p:cNvPicPr>
          <p:nvPr/>
        </p:nvPicPr>
        <p:blipFill>
          <a:blip r:embed="rId2" cstate="print">
            <a:extLst>
              <a:ext uri="{28A0092B-C50C-407E-A947-70E740481C1C}">
                <a14:useLocalDpi xmlns="" xmlns:a14="http://schemas.microsoft.com/office/drawing/2010/main" val="0"/>
              </a:ext>
            </a:extLst>
          </a:blip>
          <a:stretch>
            <a:fillRect/>
          </a:stretch>
        </p:blipFill>
        <p:spPr>
          <a:xfrm>
            <a:off x="152400" y="63500"/>
            <a:ext cx="9914636" cy="2091436"/>
          </a:xfrm>
          <a:prstGeom prst="rect">
            <a:avLst/>
          </a:prstGeom>
          <a:solidFill>
            <a:scrgbClr r="0" g="0" b="0">
              <a:alpha val="0"/>
            </a:scrgbClr>
          </a:solidFill>
        </p:spPr>
      </p:pic>
      <p:pic>
        <p:nvPicPr>
          <p:cNvPr id="3" name="Рисунок 2"/>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71247" y="1994027"/>
            <a:ext cx="10134600" cy="5283073"/>
          </a:xfrm>
          <a:prstGeom prst="rect">
            <a:avLst/>
          </a:prstGeom>
          <a:solidFill>
            <a:scrgbClr r="0" g="0" b="0">
              <a:alpha val="0"/>
            </a:scrgbClr>
          </a:solidFill>
        </p:spPr>
      </p:pic>
      <p:pic>
        <p:nvPicPr>
          <p:cNvPr id="4" name="Рисунок 3"/>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368300" y="-228600"/>
            <a:ext cx="1892300" cy="1739900"/>
          </a:xfrm>
          <a:prstGeom prst="rect">
            <a:avLst/>
          </a:prstGeom>
          <a:solidFill>
            <a:scrgbClr r="0" g="0" b="0">
              <a:alpha val="0"/>
            </a:scrgbClr>
          </a:solidFill>
        </p:spPr>
      </p:pic>
      <p:sp>
        <p:nvSpPr>
          <p:cNvPr id="5" name="TextBox 4"/>
          <p:cNvSpPr txBox="1"/>
          <p:nvPr/>
        </p:nvSpPr>
        <p:spPr>
          <a:xfrm>
            <a:off x="1943100" y="419100"/>
            <a:ext cx="5508625" cy="907941"/>
          </a:xfrm>
          <a:prstGeom prst="rect">
            <a:avLst/>
          </a:prstGeom>
          <a:noFill/>
        </p:spPr>
        <p:txBody>
          <a:bodyPr vert="horz" rtlCol="0">
            <a:spAutoFit/>
          </a:bodyPr>
          <a:lstStyle/>
          <a:p>
            <a:r>
              <a:rPr lang="ru-RU" sz="5300" b="1" smtClean="0">
                <a:solidFill>
                  <a:srgbClr val="FFFFFF"/>
                </a:solidFill>
                <a:latin typeface="Times New Roman - 71"/>
              </a:rPr>
              <a:t>Заявление</a:t>
            </a:r>
            <a:r>
              <a:rPr lang="ru-RU" sz="5300" smtClean="0">
                <a:solidFill>
                  <a:srgbClr val="FFFFFF"/>
                </a:solidFill>
                <a:latin typeface="Arial - 71"/>
              </a:rPr>
              <a:t> </a:t>
            </a:r>
            <a:endParaRPr lang="ru-RU" sz="5300">
              <a:solidFill>
                <a:srgbClr val="FFFFFF"/>
              </a:solidFill>
              <a:latin typeface="Arial - 71"/>
            </a:endParaRPr>
          </a:p>
        </p:txBody>
      </p:sp>
      <p:grpSp>
        <p:nvGrpSpPr>
          <p:cNvPr id="10" name="Группа 9"/>
          <p:cNvGrpSpPr/>
          <p:nvPr/>
        </p:nvGrpSpPr>
        <p:grpSpPr>
          <a:xfrm>
            <a:off x="434814" y="2324745"/>
            <a:ext cx="9228635" cy="4416740"/>
            <a:chOff x="434814" y="2324745"/>
            <a:chExt cx="9228635" cy="4416740"/>
          </a:xfrm>
        </p:grpSpPr>
        <p:sp>
          <p:nvSpPr>
            <p:cNvPr id="6" name="Полилиния 5"/>
            <p:cNvSpPr/>
            <p:nvPr/>
          </p:nvSpPr>
          <p:spPr>
            <a:xfrm>
              <a:off x="434814" y="2324745"/>
              <a:ext cx="9228635" cy="4416740"/>
            </a:xfrm>
            <a:custGeom>
              <a:avLst/>
              <a:gdLst/>
              <a:ahLst/>
              <a:cxnLst/>
              <a:rect l="0" t="0" r="0" b="0"/>
              <a:pathLst>
                <a:path w="9228635" h="4416740">
                  <a:moveTo>
                    <a:pt x="0" y="0"/>
                  </a:moveTo>
                  <a:lnTo>
                    <a:pt x="9228634" y="0"/>
                  </a:lnTo>
                  <a:lnTo>
                    <a:pt x="9228634" y="4416739"/>
                  </a:lnTo>
                  <a:lnTo>
                    <a:pt x="0" y="4416739"/>
                  </a:lnTo>
                  <a:close/>
                </a:path>
              </a:pathLst>
            </a:custGeom>
            <a:solidFill>
              <a:srgbClr val="FFFFFF"/>
            </a:solidFill>
            <a:ln w="254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736184" y="2492400"/>
              <a:ext cx="2784500" cy="1323439"/>
            </a:xfrm>
            <a:prstGeom prst="rect">
              <a:avLst/>
            </a:prstGeom>
            <a:noFill/>
          </p:spPr>
          <p:txBody>
            <a:bodyPr vert="horz" wrap="square" rtlCol="0">
              <a:spAutoFit/>
            </a:bodyPr>
            <a:lstStyle/>
            <a:p>
              <a:pPr algn="r"/>
              <a:r>
                <a:rPr lang="ru-RU" sz="2000" dirty="0" smtClean="0">
                  <a:solidFill>
                    <a:srgbClr val="000000"/>
                  </a:solidFill>
                  <a:latin typeface="Times New Roman" pitchFamily="18" charset="0"/>
                  <a:cs typeface="Times New Roman" pitchFamily="18" charset="0"/>
                </a:rPr>
                <a:t>Директору МКОУ "</a:t>
              </a:r>
              <a:r>
                <a:rPr lang="ru-RU" sz="2000" dirty="0" err="1" smtClean="0">
                  <a:solidFill>
                    <a:srgbClr val="000000"/>
                  </a:solidFill>
                  <a:latin typeface="Times New Roman" pitchFamily="18" charset="0"/>
                  <a:cs typeface="Times New Roman" pitchFamily="18" charset="0"/>
                </a:rPr>
                <a:t>Богородская</a:t>
              </a:r>
              <a:r>
                <a:rPr lang="ru-RU" sz="2000" dirty="0" smtClean="0">
                  <a:solidFill>
                    <a:srgbClr val="000000"/>
                  </a:solidFill>
                  <a:latin typeface="Times New Roman" pitchFamily="18" charset="0"/>
                  <a:cs typeface="Times New Roman" pitchFamily="18" charset="0"/>
                </a:rPr>
                <a:t> школа № 8" </a:t>
              </a:r>
              <a:r>
                <a:rPr lang="ru-RU" sz="2000" dirty="0" err="1" smtClean="0">
                  <a:solidFill>
                    <a:srgbClr val="000000"/>
                  </a:solidFill>
                  <a:latin typeface="Times New Roman" pitchFamily="18" charset="0"/>
                  <a:cs typeface="Times New Roman" pitchFamily="18" charset="0"/>
                </a:rPr>
                <a:t>Терхановой</a:t>
              </a:r>
              <a:r>
                <a:rPr lang="ru-RU" sz="2000" dirty="0" smtClean="0">
                  <a:solidFill>
                    <a:srgbClr val="000000"/>
                  </a:solidFill>
                  <a:latin typeface="Times New Roman" pitchFamily="18" charset="0"/>
                  <a:cs typeface="Times New Roman" pitchFamily="18" charset="0"/>
                </a:rPr>
                <a:t> С.М. </a:t>
              </a:r>
            </a:p>
            <a:p>
              <a:pPr algn="r"/>
              <a:r>
                <a:rPr lang="ru-RU" sz="2000" dirty="0" smtClean="0">
                  <a:solidFill>
                    <a:srgbClr val="000000"/>
                  </a:solidFill>
                  <a:latin typeface="Times New Roman" pitchFamily="18" charset="0"/>
                  <a:cs typeface="Times New Roman" pitchFamily="18" charset="0"/>
                </a:rPr>
                <a:t>от Сидоровой К.Н.</a:t>
              </a:r>
              <a:endParaRPr lang="ru-RU" sz="2000" dirty="0">
                <a:solidFill>
                  <a:srgbClr val="000000"/>
                </a:solidFill>
                <a:latin typeface="Times New Roman" pitchFamily="18" charset="0"/>
                <a:cs typeface="Times New Roman" pitchFamily="18" charset="0"/>
              </a:endParaRPr>
            </a:p>
          </p:txBody>
        </p:sp>
        <p:sp>
          <p:nvSpPr>
            <p:cNvPr id="8" name="TextBox 7"/>
            <p:cNvSpPr txBox="1"/>
            <p:nvPr/>
          </p:nvSpPr>
          <p:spPr>
            <a:xfrm>
              <a:off x="615504" y="3962400"/>
              <a:ext cx="8766494" cy="2677656"/>
            </a:xfrm>
            <a:prstGeom prst="rect">
              <a:avLst/>
            </a:prstGeom>
            <a:noFill/>
          </p:spPr>
          <p:txBody>
            <a:bodyPr vert="horz" wrap="square" rtlCol="0">
              <a:spAutoFit/>
            </a:bodyPr>
            <a:lstStyle/>
            <a:p>
              <a:pPr algn="just"/>
              <a:r>
                <a:rPr lang="ru-RU" sz="2800" dirty="0" smtClean="0">
                  <a:solidFill>
                    <a:srgbClr val="000000"/>
                  </a:solidFill>
                  <a:latin typeface="Times New Roman" pitchFamily="18" charset="0"/>
                  <a:cs typeface="Times New Roman" pitchFamily="18" charset="0"/>
                </a:rPr>
                <a:t>                                           заявление.</a:t>
              </a:r>
            </a:p>
            <a:p>
              <a:pPr algn="just"/>
              <a:r>
                <a:rPr lang="ru-RU" sz="2800" dirty="0" smtClean="0">
                  <a:solidFill>
                    <a:srgbClr val="000000"/>
                  </a:solidFill>
                  <a:latin typeface="Times New Roman" pitchFamily="18" charset="0"/>
                  <a:cs typeface="Times New Roman" pitchFamily="18" charset="0"/>
                </a:rPr>
                <a:t>   Прошу зачислить мою дочь, Сидорову Веру Николаевну, 12.02.2009 года рождения в первый класс с 01.09.2016 года.</a:t>
              </a:r>
            </a:p>
            <a:p>
              <a:pPr algn="just"/>
              <a:endParaRPr lang="ru-RU" sz="2800" dirty="0" smtClean="0">
                <a:solidFill>
                  <a:srgbClr val="000000"/>
                </a:solidFill>
                <a:latin typeface="Times New Roman" pitchFamily="18" charset="0"/>
                <a:cs typeface="Times New Roman" pitchFamily="18" charset="0"/>
              </a:endParaRPr>
            </a:p>
            <a:p>
              <a:pPr algn="just"/>
              <a:r>
                <a:rPr lang="ru-RU" sz="2800" dirty="0" smtClean="0">
                  <a:solidFill>
                    <a:srgbClr val="000000"/>
                  </a:solidFill>
                  <a:latin typeface="Times New Roman" pitchFamily="18" charset="0"/>
                  <a:cs typeface="Times New Roman" pitchFamily="18" charset="0"/>
                </a:rPr>
                <a:t>31.08.16г.                                                              </a:t>
              </a:r>
              <a:endParaRPr lang="ru-RU" sz="2800" dirty="0">
                <a:solidFill>
                  <a:srgbClr val="000000"/>
                </a:solidFill>
                <a:latin typeface="Times New Roman" pitchFamily="18" charset="0"/>
                <a:cs typeface="Times New Roman" pitchFamily="18" charset="0"/>
              </a:endParaRPr>
            </a:p>
          </p:txBody>
        </p:sp>
        <p:pic>
          <p:nvPicPr>
            <p:cNvPr id="9" name="Рисунок 8"/>
            <p:cNvPicPr>
              <a:picLocks/>
            </p:cNvPicPr>
            <p:nvPr/>
          </p:nvPicPr>
          <p:blipFill>
            <a:blip r:embed="rId5" cstate="print">
              <a:extLst>
                <a:ext uri="{28A0092B-C50C-407E-A947-70E740481C1C}">
                  <a14:useLocalDpi xmlns="" xmlns:a14="http://schemas.microsoft.com/office/drawing/2010/main" val="0"/>
                </a:ext>
              </a:extLst>
            </a:blip>
            <a:stretch>
              <a:fillRect/>
            </a:stretch>
          </p:blipFill>
          <p:spPr>
            <a:xfrm>
              <a:off x="7931150" y="5556250"/>
              <a:ext cx="1430274" cy="1106170"/>
            </a:xfrm>
            <a:prstGeom prst="rect">
              <a:avLst/>
            </a:prstGeom>
            <a:solidFill>
              <a:scrgbClr r="0" g="0" b="0">
                <a:alpha val="0"/>
              </a:scrgbClr>
            </a:solidFill>
          </p:spPr>
        </p:pic>
      </p:grpSp>
      <p:sp>
        <p:nvSpPr>
          <p:cNvPr id="11" name="Полилиния 10"/>
          <p:cNvSpPr/>
          <p:nvPr/>
        </p:nvSpPr>
        <p:spPr>
          <a:xfrm>
            <a:off x="4359920" y="3932560"/>
            <a:ext cx="2023350" cy="454251"/>
          </a:xfrm>
          <a:custGeom>
            <a:avLst/>
            <a:gdLst/>
            <a:ahLst/>
            <a:cxnLst/>
            <a:rect l="0" t="0" r="0" b="0"/>
            <a:pathLst>
              <a:path w="2023350" h="454251">
                <a:moveTo>
                  <a:pt x="0" y="0"/>
                </a:moveTo>
                <a:lnTo>
                  <a:pt x="2023349" y="0"/>
                </a:lnTo>
                <a:lnTo>
                  <a:pt x="2023349" y="454250"/>
                </a:lnTo>
                <a:lnTo>
                  <a:pt x="0" y="454250"/>
                </a:lnTo>
                <a:close/>
              </a:path>
            </a:pathLst>
          </a:custGeom>
          <a:solidFill>
            <a:srgbClr val="FFFFFF"/>
          </a:solidFill>
          <a:ln w="1270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4615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F3FF"/>
        </a:solidFill>
        <a:effectLst/>
      </p:bgPr>
    </p:bg>
    <p:spTree>
      <p:nvGrpSpPr>
        <p:cNvPr id="1" name=""/>
        <p:cNvGrpSpPr/>
        <p:nvPr/>
      </p:nvGrpSpPr>
      <p:grpSpPr>
        <a:xfrm>
          <a:off x="0" y="0"/>
          <a:ext cx="0" cy="0"/>
          <a:chOff x="0" y="0"/>
          <a:chExt cx="0" cy="0"/>
        </a:xfrm>
      </p:grpSpPr>
      <p:pic>
        <p:nvPicPr>
          <p:cNvPr id="2" name="Рисунок 1"/>
          <p:cNvPicPr>
            <a:picLocks/>
          </p:cNvPicPr>
          <p:nvPr/>
        </p:nvPicPr>
        <p:blipFill>
          <a:blip r:embed="rId2" cstate="print">
            <a:extLst>
              <a:ext uri="{28A0092B-C50C-407E-A947-70E740481C1C}">
                <a14:useLocalDpi xmlns="" xmlns:a14="http://schemas.microsoft.com/office/drawing/2010/main" val="0"/>
              </a:ext>
            </a:extLst>
          </a:blip>
          <a:stretch>
            <a:fillRect/>
          </a:stretch>
        </p:blipFill>
        <p:spPr>
          <a:xfrm>
            <a:off x="152400" y="63500"/>
            <a:ext cx="9914636" cy="2091436"/>
          </a:xfrm>
          <a:prstGeom prst="rect">
            <a:avLst/>
          </a:prstGeom>
          <a:solidFill>
            <a:scrgbClr r="0" g="0" b="0">
              <a:alpha val="0"/>
            </a:scrgbClr>
          </a:solidFill>
        </p:spPr>
      </p:pic>
      <p:pic>
        <p:nvPicPr>
          <p:cNvPr id="3" name="Рисунок 2"/>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71247" y="1994027"/>
            <a:ext cx="10134600" cy="5283073"/>
          </a:xfrm>
          <a:prstGeom prst="rect">
            <a:avLst/>
          </a:prstGeom>
          <a:solidFill>
            <a:scrgbClr r="0" g="0" b="0">
              <a:alpha val="0"/>
            </a:scrgbClr>
          </a:solidFill>
        </p:spPr>
      </p:pic>
      <p:pic>
        <p:nvPicPr>
          <p:cNvPr id="4" name="Рисунок 3"/>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368300" y="-228600"/>
            <a:ext cx="1892300" cy="1739900"/>
          </a:xfrm>
          <a:prstGeom prst="rect">
            <a:avLst/>
          </a:prstGeom>
          <a:solidFill>
            <a:scrgbClr r="0" g="0" b="0">
              <a:alpha val="0"/>
            </a:scrgbClr>
          </a:solidFill>
        </p:spPr>
      </p:pic>
      <p:sp>
        <p:nvSpPr>
          <p:cNvPr id="5" name="TextBox 4"/>
          <p:cNvSpPr txBox="1"/>
          <p:nvPr/>
        </p:nvSpPr>
        <p:spPr>
          <a:xfrm>
            <a:off x="831528" y="260152"/>
            <a:ext cx="8974455" cy="1323439"/>
          </a:xfrm>
          <a:prstGeom prst="rect">
            <a:avLst/>
          </a:prstGeom>
          <a:noFill/>
        </p:spPr>
        <p:txBody>
          <a:bodyPr vert="horz" rtlCol="0">
            <a:spAutoFit/>
          </a:bodyPr>
          <a:lstStyle/>
          <a:p>
            <a:pPr algn="ctr"/>
            <a:r>
              <a:rPr lang="ru-RU" sz="4000" b="1" dirty="0" smtClean="0">
                <a:solidFill>
                  <a:schemeClr val="bg1"/>
                </a:solidFill>
                <a:latin typeface="Times New Roman" pitchFamily="18" charset="0"/>
                <a:cs typeface="Times New Roman" pitchFamily="18" charset="0"/>
              </a:rPr>
              <a:t>Образец расположения текста ЗАЯВЛЕНИЯ на бумаге.</a:t>
            </a:r>
            <a:endParaRPr lang="ru-RU" sz="4000" b="1" dirty="0">
              <a:solidFill>
                <a:schemeClr val="bg1"/>
              </a:solidFill>
              <a:latin typeface="Times New Roman" pitchFamily="18" charset="0"/>
              <a:cs typeface="Times New Roman" pitchFamily="18" charset="0"/>
            </a:endParaRPr>
          </a:p>
        </p:txBody>
      </p:sp>
      <p:grpSp>
        <p:nvGrpSpPr>
          <p:cNvPr id="8" name="Группа 7"/>
          <p:cNvGrpSpPr/>
          <p:nvPr/>
        </p:nvGrpSpPr>
        <p:grpSpPr>
          <a:xfrm>
            <a:off x="478343" y="2315178"/>
            <a:ext cx="9184181" cy="4439022"/>
            <a:chOff x="478343" y="2315178"/>
            <a:chExt cx="9184181" cy="4439022"/>
          </a:xfrm>
        </p:grpSpPr>
        <p:sp>
          <p:nvSpPr>
            <p:cNvPr id="6" name="Полилиния 5"/>
            <p:cNvSpPr/>
            <p:nvPr/>
          </p:nvSpPr>
          <p:spPr>
            <a:xfrm>
              <a:off x="478343" y="2315178"/>
              <a:ext cx="9184181" cy="4439022"/>
            </a:xfrm>
            <a:custGeom>
              <a:avLst/>
              <a:gdLst/>
              <a:ahLst/>
              <a:cxnLst/>
              <a:rect l="0" t="0" r="0" b="0"/>
              <a:pathLst>
                <a:path w="9184181" h="4439022">
                  <a:moveTo>
                    <a:pt x="0" y="0"/>
                  </a:moveTo>
                  <a:lnTo>
                    <a:pt x="9184180" y="0"/>
                  </a:lnTo>
                  <a:lnTo>
                    <a:pt x="9184180" y="4439021"/>
                  </a:lnTo>
                  <a:lnTo>
                    <a:pt x="0" y="4439021"/>
                  </a:lnTo>
                  <a:close/>
                </a:path>
              </a:pathLst>
            </a:custGeom>
            <a:solidFill>
              <a:srgbClr val="FFFFFF"/>
            </a:solidFill>
            <a:ln w="254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pic>
          <p:nvPicPr>
            <p:cNvPr id="7" name="Рисунок 6"/>
            <p:cNvPicPr>
              <a:picLocks/>
            </p:cNvPicPr>
            <p:nvPr/>
          </p:nvPicPr>
          <p:blipFill>
            <a:blip r:embed="rId5" cstate="print">
              <a:extLst>
                <a:ext uri="{28A0092B-C50C-407E-A947-70E740481C1C}">
                  <a14:useLocalDpi xmlns="" xmlns:a14="http://schemas.microsoft.com/office/drawing/2010/main" val="0"/>
                </a:ext>
              </a:extLst>
            </a:blip>
            <a:stretch>
              <a:fillRect/>
            </a:stretch>
          </p:blipFill>
          <p:spPr>
            <a:xfrm>
              <a:off x="584200" y="2425700"/>
              <a:ext cx="9025636" cy="4280535"/>
            </a:xfrm>
            <a:prstGeom prst="rect">
              <a:avLst/>
            </a:prstGeom>
            <a:solidFill>
              <a:scrgbClr r="0" g="0" b="0">
                <a:alpha val="0"/>
              </a:scrgbClr>
            </a:solidFill>
          </p:spPr>
        </p:pic>
      </p:grpSp>
    </p:spTree>
    <p:extLst>
      <p:ext uri="{BB962C8B-B14F-4D97-AF65-F5344CB8AC3E}">
        <p14:creationId xmlns="" xmlns:p14="http://schemas.microsoft.com/office/powerpoint/2010/main" val="1794506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F3FF"/>
        </a:solidFill>
        <a:effectLst/>
      </p:bgPr>
    </p:bg>
    <p:spTree>
      <p:nvGrpSpPr>
        <p:cNvPr id="1" name=""/>
        <p:cNvGrpSpPr/>
        <p:nvPr/>
      </p:nvGrpSpPr>
      <p:grpSpPr>
        <a:xfrm>
          <a:off x="0" y="0"/>
          <a:ext cx="0" cy="0"/>
          <a:chOff x="0" y="0"/>
          <a:chExt cx="0" cy="0"/>
        </a:xfrm>
      </p:grpSpPr>
      <p:pic>
        <p:nvPicPr>
          <p:cNvPr id="2" name="Рисунок 1"/>
          <p:cNvPicPr>
            <a:picLocks/>
          </p:cNvPicPr>
          <p:nvPr/>
        </p:nvPicPr>
        <p:blipFill>
          <a:blip r:embed="rId2" cstate="print">
            <a:extLst>
              <a:ext uri="{28A0092B-C50C-407E-A947-70E740481C1C}">
                <a14:useLocalDpi xmlns="" xmlns:a14="http://schemas.microsoft.com/office/drawing/2010/main" val="0"/>
              </a:ext>
            </a:extLst>
          </a:blip>
          <a:stretch>
            <a:fillRect/>
          </a:stretch>
        </p:blipFill>
        <p:spPr>
          <a:xfrm>
            <a:off x="152400" y="63500"/>
            <a:ext cx="9914636" cy="2091436"/>
          </a:xfrm>
          <a:prstGeom prst="rect">
            <a:avLst/>
          </a:prstGeom>
          <a:solidFill>
            <a:scrgbClr r="0" g="0" b="0">
              <a:alpha val="0"/>
            </a:scrgbClr>
          </a:solidFill>
        </p:spPr>
      </p:pic>
      <p:pic>
        <p:nvPicPr>
          <p:cNvPr id="3" name="Рисунок 2"/>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71247" y="1994027"/>
            <a:ext cx="10134600" cy="5283073"/>
          </a:xfrm>
          <a:prstGeom prst="rect">
            <a:avLst/>
          </a:prstGeom>
          <a:solidFill>
            <a:scrgbClr r="0" g="0" b="0">
              <a:alpha val="0"/>
            </a:scrgbClr>
          </a:solidFill>
        </p:spPr>
      </p:pic>
      <p:pic>
        <p:nvPicPr>
          <p:cNvPr id="4" name="Рисунок 3"/>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368300" y="-228600"/>
            <a:ext cx="1892300" cy="1739900"/>
          </a:xfrm>
          <a:prstGeom prst="rect">
            <a:avLst/>
          </a:prstGeom>
          <a:solidFill>
            <a:scrgbClr r="0" g="0" b="0">
              <a:alpha val="0"/>
            </a:scrgbClr>
          </a:solidFill>
        </p:spPr>
      </p:pic>
      <p:sp>
        <p:nvSpPr>
          <p:cNvPr id="5" name="TextBox 4"/>
          <p:cNvSpPr txBox="1"/>
          <p:nvPr/>
        </p:nvSpPr>
        <p:spPr>
          <a:xfrm>
            <a:off x="1191568" y="476176"/>
            <a:ext cx="8126044" cy="830997"/>
          </a:xfrm>
          <a:prstGeom prst="rect">
            <a:avLst/>
          </a:prstGeom>
          <a:noFill/>
        </p:spPr>
        <p:txBody>
          <a:bodyPr vert="horz" rtlCol="0">
            <a:spAutoFit/>
          </a:bodyPr>
          <a:lstStyle/>
          <a:p>
            <a:pPr algn="ctr"/>
            <a:r>
              <a:rPr lang="ru-RU" sz="4800" b="1" dirty="0" smtClean="0">
                <a:solidFill>
                  <a:srgbClr val="E6E6FA"/>
                </a:solidFill>
                <a:latin typeface="Times New Roman" pitchFamily="18" charset="0"/>
                <a:cs typeface="Times New Roman" pitchFamily="18" charset="0"/>
              </a:rPr>
              <a:t>План  написания заявления</a:t>
            </a:r>
            <a:endParaRPr lang="ru-RU" sz="4800" b="1" dirty="0">
              <a:solidFill>
                <a:srgbClr val="E6E6FA"/>
              </a:solidFill>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 xmlns:p14="http://schemas.microsoft.com/office/powerpoint/2010/main" val="653415331"/>
              </p:ext>
            </p:extLst>
          </p:nvPr>
        </p:nvGraphicFramePr>
        <p:xfrm>
          <a:off x="419100" y="2336801"/>
          <a:ext cx="9294241" cy="4493387"/>
        </p:xfrm>
        <a:graphic>
          <a:graphicData uri="http://schemas.openxmlformats.org/drawingml/2006/table">
            <a:tbl>
              <a:tblPr firstRow="1" bandRow="1">
                <a:tableStyleId>{5C22544A-7EE6-4342-B048-85BDC9FD1C3A}</a:tableStyleId>
              </a:tblPr>
              <a:tblGrid>
                <a:gridCol w="862838"/>
                <a:gridCol w="8431403"/>
              </a:tblGrid>
              <a:tr h="898652">
                <a:tc>
                  <a:txBody>
                    <a:bodyPr/>
                    <a:lstStyle/>
                    <a:p>
                      <a:pPr algn="ctr"/>
                      <a:r>
                        <a:rPr lang="ru-RU" sz="2800" b="1" i="0" u="none" baseline="0" dirty="0" smtClean="0">
                          <a:solidFill>
                            <a:srgbClr val="0000FF"/>
                          </a:solidFill>
                          <a:latin typeface="Times New Roman" pitchFamily="18" charset="0"/>
                          <a:cs typeface="Times New Roman" pitchFamily="18" charset="0"/>
                        </a:rPr>
                        <a:t>1.</a:t>
                      </a:r>
                      <a:endParaRPr lang="ru-RU" sz="2800" b="1" i="0" u="none" baseline="0" dirty="0">
                        <a:solidFill>
                          <a:srgbClr val="0000FF"/>
                        </a:solidFill>
                        <a:latin typeface="Times New Roman" pitchFamily="18" charset="0"/>
                        <a:cs typeface="Times New Roman" pitchFamily="18" charset="0"/>
                      </a:endParaRPr>
                    </a:p>
                  </a:txBody>
                  <a:tcPr>
                    <a:lnL w="12700" cmpd="sng">
                      <a:solidFill>
                        <a:srgbClr val="0000FF"/>
                      </a:solidFill>
                      <a:prstDash val="solid"/>
                    </a:lnL>
                    <a:lnR w="12700" cmpd="sng">
                      <a:solidFill>
                        <a:srgbClr val="0000FF"/>
                      </a:solidFill>
                      <a:prstDash val="solid"/>
                    </a:lnR>
                    <a:lnT w="12700" cmpd="sng">
                      <a:solidFill>
                        <a:srgbClr val="0000FF"/>
                      </a:solidFill>
                      <a:prstDash val="solid"/>
                    </a:lnT>
                    <a:lnB w="12700" cmpd="sng">
                      <a:solidFill>
                        <a:srgbClr val="0000FF"/>
                      </a:solidFill>
                      <a:prstDash val="solid"/>
                    </a:lnB>
                    <a:solidFill>
                      <a:srgbClr val="FFFFFF">
                        <a:alpha val="99996"/>
                      </a:srgbClr>
                    </a:solidFill>
                  </a:tcPr>
                </a:tc>
                <a:tc>
                  <a:txBody>
                    <a:bodyPr/>
                    <a:lstStyle/>
                    <a:p>
                      <a:r>
                        <a:rPr lang="ru-RU" sz="2800" b="1" i="0" u="none" baseline="0" dirty="0" smtClean="0">
                          <a:solidFill>
                            <a:srgbClr val="0000FF"/>
                          </a:solidFill>
                          <a:latin typeface="Times New Roman" pitchFamily="18" charset="0"/>
                          <a:cs typeface="Times New Roman" pitchFamily="18" charset="0"/>
                        </a:rPr>
                        <a:t>Должность, Ф.И.О. адресата, к которому обращаются с просьбой (в верхнем правом углу).</a:t>
                      </a:r>
                      <a:endParaRPr lang="ru-RU" sz="2800" b="1" i="0" u="none" baseline="0" dirty="0">
                        <a:solidFill>
                          <a:srgbClr val="0000FF"/>
                        </a:solidFill>
                        <a:latin typeface="Times New Roman" pitchFamily="18" charset="0"/>
                        <a:cs typeface="Times New Roman" pitchFamily="18" charset="0"/>
                      </a:endParaRPr>
                    </a:p>
                  </a:txBody>
                  <a:tcPr>
                    <a:lnL w="12700" cmpd="sng">
                      <a:solidFill>
                        <a:srgbClr val="0000FF"/>
                      </a:solidFill>
                      <a:prstDash val="solid"/>
                    </a:lnL>
                    <a:lnR w="12700" cmpd="sng">
                      <a:solidFill>
                        <a:srgbClr val="0000FF"/>
                      </a:solidFill>
                      <a:prstDash val="solid"/>
                    </a:lnR>
                    <a:lnT w="12700" cmpd="sng">
                      <a:solidFill>
                        <a:srgbClr val="0000FF"/>
                      </a:solidFill>
                      <a:prstDash val="solid"/>
                    </a:lnT>
                    <a:lnB w="12700" cmpd="sng">
                      <a:solidFill>
                        <a:srgbClr val="0000FF"/>
                      </a:solidFill>
                      <a:prstDash val="solid"/>
                    </a:lnB>
                    <a:solidFill>
                      <a:srgbClr val="FFFFFF">
                        <a:alpha val="99996"/>
                      </a:srgbClr>
                    </a:solidFill>
                  </a:tcPr>
                </a:tc>
              </a:tr>
              <a:tr h="727837">
                <a:tc>
                  <a:txBody>
                    <a:bodyPr/>
                    <a:lstStyle/>
                    <a:p>
                      <a:pPr algn="ctr"/>
                      <a:r>
                        <a:rPr lang="ru-RU" sz="2800" b="1" i="0" u="none" baseline="0" dirty="0" smtClean="0">
                          <a:solidFill>
                            <a:srgbClr val="0000FF"/>
                          </a:solidFill>
                          <a:latin typeface="Times New Roman" pitchFamily="18" charset="0"/>
                          <a:cs typeface="Times New Roman" pitchFamily="18" charset="0"/>
                        </a:rPr>
                        <a:t>2.</a:t>
                      </a:r>
                      <a:endParaRPr lang="ru-RU" sz="2800" b="1" i="0" u="none" baseline="0" dirty="0">
                        <a:solidFill>
                          <a:srgbClr val="0000FF"/>
                        </a:solidFill>
                        <a:latin typeface="Times New Roman" pitchFamily="18" charset="0"/>
                        <a:cs typeface="Times New Roman" pitchFamily="18" charset="0"/>
                      </a:endParaRPr>
                    </a:p>
                  </a:txBody>
                  <a:tcPr>
                    <a:lnL w="12700" cmpd="sng">
                      <a:solidFill>
                        <a:srgbClr val="0000FF"/>
                      </a:solidFill>
                      <a:prstDash val="solid"/>
                    </a:lnL>
                    <a:lnR w="12700" cmpd="sng">
                      <a:solidFill>
                        <a:srgbClr val="0000FF"/>
                      </a:solidFill>
                      <a:prstDash val="solid"/>
                    </a:lnR>
                    <a:lnT w="12700" cmpd="sng">
                      <a:solidFill>
                        <a:srgbClr val="0000FF"/>
                      </a:solidFill>
                      <a:prstDash val="solid"/>
                    </a:lnT>
                    <a:lnB w="12700" cmpd="sng">
                      <a:solidFill>
                        <a:srgbClr val="0000FF"/>
                      </a:solidFill>
                      <a:prstDash val="solid"/>
                    </a:lnB>
                    <a:solidFill>
                      <a:srgbClr val="FFFFFF">
                        <a:alpha val="99996"/>
                      </a:srgbClr>
                    </a:solidFill>
                  </a:tcPr>
                </a:tc>
                <a:tc>
                  <a:txBody>
                    <a:bodyPr/>
                    <a:lstStyle/>
                    <a:p>
                      <a:r>
                        <a:rPr lang="ru-RU" sz="2800" b="1" i="0" u="none" baseline="0" smtClean="0">
                          <a:solidFill>
                            <a:srgbClr val="0000FF"/>
                          </a:solidFill>
                          <a:latin typeface="Times New Roman" pitchFamily="18" charset="0"/>
                          <a:cs typeface="Times New Roman" pitchFamily="18" charset="0"/>
                        </a:rPr>
                        <a:t>Ф.И.О. заявителя (в родительном падеже). </a:t>
                      </a:r>
                      <a:endParaRPr lang="ru-RU" sz="2800" b="1" i="0" u="none" baseline="0">
                        <a:solidFill>
                          <a:srgbClr val="0000FF"/>
                        </a:solidFill>
                        <a:latin typeface="Times New Roman" pitchFamily="18" charset="0"/>
                        <a:cs typeface="Times New Roman" pitchFamily="18" charset="0"/>
                      </a:endParaRPr>
                    </a:p>
                  </a:txBody>
                  <a:tcPr>
                    <a:lnL w="12700" cmpd="sng">
                      <a:solidFill>
                        <a:srgbClr val="0000FF"/>
                      </a:solidFill>
                      <a:prstDash val="solid"/>
                    </a:lnL>
                    <a:lnR w="12700" cmpd="sng">
                      <a:solidFill>
                        <a:srgbClr val="0000FF"/>
                      </a:solidFill>
                      <a:prstDash val="solid"/>
                    </a:lnR>
                    <a:lnT w="12700" cmpd="sng">
                      <a:solidFill>
                        <a:srgbClr val="0000FF"/>
                      </a:solidFill>
                      <a:prstDash val="solid"/>
                    </a:lnT>
                    <a:lnB w="12700" cmpd="sng">
                      <a:solidFill>
                        <a:srgbClr val="0000FF"/>
                      </a:solidFill>
                      <a:prstDash val="solid"/>
                    </a:lnB>
                    <a:solidFill>
                      <a:srgbClr val="FFFFFF">
                        <a:alpha val="99996"/>
                      </a:srgbClr>
                    </a:solidFill>
                  </a:tcPr>
                </a:tc>
              </a:tr>
              <a:tr h="898652">
                <a:tc>
                  <a:txBody>
                    <a:bodyPr/>
                    <a:lstStyle/>
                    <a:p>
                      <a:pPr algn="ctr"/>
                      <a:r>
                        <a:rPr lang="ru-RU" sz="2800" b="1" i="0" u="none" baseline="0" dirty="0" smtClean="0">
                          <a:solidFill>
                            <a:srgbClr val="0000FF"/>
                          </a:solidFill>
                          <a:latin typeface="Times New Roman" pitchFamily="18" charset="0"/>
                          <a:cs typeface="Times New Roman" pitchFamily="18" charset="0"/>
                        </a:rPr>
                        <a:t>3.</a:t>
                      </a:r>
                      <a:endParaRPr lang="ru-RU" sz="2800" b="1" i="0" u="none" baseline="0" dirty="0">
                        <a:solidFill>
                          <a:srgbClr val="0000FF"/>
                        </a:solidFill>
                        <a:latin typeface="Times New Roman" pitchFamily="18" charset="0"/>
                        <a:cs typeface="Times New Roman" pitchFamily="18" charset="0"/>
                      </a:endParaRPr>
                    </a:p>
                  </a:txBody>
                  <a:tcPr>
                    <a:lnL w="12700" cmpd="sng">
                      <a:solidFill>
                        <a:srgbClr val="0000FF"/>
                      </a:solidFill>
                      <a:prstDash val="solid"/>
                    </a:lnL>
                    <a:lnR w="12700" cmpd="sng">
                      <a:solidFill>
                        <a:srgbClr val="0000FF"/>
                      </a:solidFill>
                      <a:prstDash val="solid"/>
                    </a:lnR>
                    <a:lnT w="12700" cmpd="sng">
                      <a:solidFill>
                        <a:srgbClr val="0000FF"/>
                      </a:solidFill>
                      <a:prstDash val="solid"/>
                    </a:lnT>
                    <a:lnB w="12700" cmpd="sng">
                      <a:solidFill>
                        <a:srgbClr val="0000FF"/>
                      </a:solidFill>
                      <a:prstDash val="solid"/>
                    </a:lnB>
                    <a:solidFill>
                      <a:srgbClr val="FFFFFF">
                        <a:alpha val="99996"/>
                      </a:srgbClr>
                    </a:solidFill>
                  </a:tcPr>
                </a:tc>
                <a:tc>
                  <a:txBody>
                    <a:bodyPr/>
                    <a:lstStyle/>
                    <a:p>
                      <a:r>
                        <a:rPr lang="ru-RU" sz="2800" b="1" i="0" u="none" baseline="0" dirty="0" smtClean="0">
                          <a:solidFill>
                            <a:srgbClr val="0000FF"/>
                          </a:solidFill>
                          <a:latin typeface="Times New Roman" pitchFamily="18" charset="0"/>
                          <a:cs typeface="Times New Roman" pitchFamily="18" charset="0"/>
                        </a:rPr>
                        <a:t>Название документа (посередине новой строки с маленькой буквы).</a:t>
                      </a:r>
                      <a:endParaRPr lang="ru-RU" sz="2800" b="1" i="0" u="none" baseline="0" dirty="0">
                        <a:solidFill>
                          <a:srgbClr val="0000FF"/>
                        </a:solidFill>
                        <a:latin typeface="Times New Roman" pitchFamily="18" charset="0"/>
                        <a:cs typeface="Times New Roman" pitchFamily="18" charset="0"/>
                      </a:endParaRPr>
                    </a:p>
                  </a:txBody>
                  <a:tcPr>
                    <a:lnL w="12700" cmpd="sng">
                      <a:solidFill>
                        <a:srgbClr val="0000FF"/>
                      </a:solidFill>
                      <a:prstDash val="solid"/>
                    </a:lnL>
                    <a:lnR w="12700" cmpd="sng">
                      <a:solidFill>
                        <a:srgbClr val="0000FF"/>
                      </a:solidFill>
                      <a:prstDash val="solid"/>
                    </a:lnR>
                    <a:lnT w="12700" cmpd="sng">
                      <a:solidFill>
                        <a:srgbClr val="0000FF"/>
                      </a:solidFill>
                      <a:prstDash val="solid"/>
                    </a:lnT>
                    <a:lnB w="12700" cmpd="sng">
                      <a:solidFill>
                        <a:srgbClr val="0000FF"/>
                      </a:solidFill>
                      <a:prstDash val="solid"/>
                    </a:lnB>
                    <a:solidFill>
                      <a:srgbClr val="FFFFFF">
                        <a:alpha val="99996"/>
                      </a:srgbClr>
                    </a:solidFill>
                  </a:tcPr>
                </a:tc>
              </a:tr>
              <a:tr h="584200">
                <a:tc>
                  <a:txBody>
                    <a:bodyPr/>
                    <a:lstStyle/>
                    <a:p>
                      <a:pPr algn="ctr"/>
                      <a:r>
                        <a:rPr lang="ru-RU" sz="2800" b="1" i="0" u="none" baseline="0" dirty="0" smtClean="0">
                          <a:solidFill>
                            <a:srgbClr val="0000FF"/>
                          </a:solidFill>
                          <a:latin typeface="Times New Roman" pitchFamily="18" charset="0"/>
                          <a:cs typeface="Times New Roman" pitchFamily="18" charset="0"/>
                        </a:rPr>
                        <a:t>4.</a:t>
                      </a:r>
                      <a:endParaRPr lang="ru-RU" sz="2800" b="1" i="0" u="none" baseline="0" dirty="0">
                        <a:solidFill>
                          <a:srgbClr val="0000FF"/>
                        </a:solidFill>
                        <a:latin typeface="Times New Roman" pitchFamily="18" charset="0"/>
                        <a:cs typeface="Times New Roman" pitchFamily="18" charset="0"/>
                      </a:endParaRPr>
                    </a:p>
                  </a:txBody>
                  <a:tcPr>
                    <a:lnL w="12700" cmpd="sng">
                      <a:solidFill>
                        <a:srgbClr val="0000FF"/>
                      </a:solidFill>
                      <a:prstDash val="solid"/>
                    </a:lnL>
                    <a:lnR w="12700" cmpd="sng">
                      <a:solidFill>
                        <a:srgbClr val="0000FF"/>
                      </a:solidFill>
                      <a:prstDash val="solid"/>
                    </a:lnR>
                    <a:lnT w="12700" cmpd="sng">
                      <a:solidFill>
                        <a:srgbClr val="0000FF"/>
                      </a:solidFill>
                      <a:prstDash val="solid"/>
                    </a:lnT>
                    <a:lnB w="12700" cmpd="sng">
                      <a:solidFill>
                        <a:srgbClr val="0000FF"/>
                      </a:solidFill>
                      <a:prstDash val="solid"/>
                    </a:lnB>
                    <a:solidFill>
                      <a:srgbClr val="FFFFFF">
                        <a:alpha val="99996"/>
                      </a:srgbClr>
                    </a:solidFill>
                  </a:tcPr>
                </a:tc>
                <a:tc>
                  <a:txBody>
                    <a:bodyPr/>
                    <a:lstStyle/>
                    <a:p>
                      <a:r>
                        <a:rPr lang="ru-RU" sz="2800" b="1" i="0" u="none" baseline="0" smtClean="0">
                          <a:solidFill>
                            <a:srgbClr val="0000FF"/>
                          </a:solidFill>
                          <a:latin typeface="Times New Roman" pitchFamily="18" charset="0"/>
                          <a:cs typeface="Times New Roman" pitchFamily="18" charset="0"/>
                        </a:rPr>
                        <a:t>Содержание просьбы, обращения.</a:t>
                      </a:r>
                      <a:endParaRPr lang="ru-RU" sz="2800" b="1" i="0" u="none" baseline="0">
                        <a:solidFill>
                          <a:srgbClr val="0000FF"/>
                        </a:solidFill>
                        <a:latin typeface="Times New Roman" pitchFamily="18" charset="0"/>
                        <a:cs typeface="Times New Roman" pitchFamily="18" charset="0"/>
                      </a:endParaRPr>
                    </a:p>
                  </a:txBody>
                  <a:tcPr>
                    <a:lnL w="12700" cmpd="sng">
                      <a:solidFill>
                        <a:srgbClr val="0000FF"/>
                      </a:solidFill>
                      <a:prstDash val="solid"/>
                    </a:lnL>
                    <a:lnR w="12700" cmpd="sng">
                      <a:solidFill>
                        <a:srgbClr val="0000FF"/>
                      </a:solidFill>
                      <a:prstDash val="solid"/>
                    </a:lnR>
                    <a:lnT w="12700" cmpd="sng">
                      <a:solidFill>
                        <a:srgbClr val="0000FF"/>
                      </a:solidFill>
                      <a:prstDash val="solid"/>
                    </a:lnT>
                    <a:lnB w="12700" cmpd="sng">
                      <a:solidFill>
                        <a:srgbClr val="0000FF"/>
                      </a:solidFill>
                      <a:prstDash val="solid"/>
                    </a:lnB>
                    <a:solidFill>
                      <a:srgbClr val="FFFFFF">
                        <a:alpha val="99996"/>
                      </a:srgbClr>
                    </a:solidFill>
                  </a:tcPr>
                </a:tc>
              </a:tr>
              <a:tr h="574040">
                <a:tc>
                  <a:txBody>
                    <a:bodyPr/>
                    <a:lstStyle/>
                    <a:p>
                      <a:pPr algn="ctr"/>
                      <a:r>
                        <a:rPr lang="ru-RU" sz="2800" b="1" i="0" u="none" baseline="0" dirty="0" smtClean="0">
                          <a:solidFill>
                            <a:srgbClr val="0000FF"/>
                          </a:solidFill>
                          <a:latin typeface="Times New Roman" pitchFamily="18" charset="0"/>
                          <a:cs typeface="Times New Roman" pitchFamily="18" charset="0"/>
                        </a:rPr>
                        <a:t>5.</a:t>
                      </a:r>
                      <a:endParaRPr lang="ru-RU" sz="2800" b="1" i="0" u="none" baseline="0" dirty="0">
                        <a:solidFill>
                          <a:srgbClr val="0000FF"/>
                        </a:solidFill>
                        <a:latin typeface="Times New Roman" pitchFamily="18" charset="0"/>
                        <a:cs typeface="Times New Roman" pitchFamily="18" charset="0"/>
                      </a:endParaRPr>
                    </a:p>
                  </a:txBody>
                  <a:tcPr>
                    <a:lnL w="12700" cmpd="sng">
                      <a:solidFill>
                        <a:srgbClr val="0000FF"/>
                      </a:solidFill>
                      <a:prstDash val="solid"/>
                    </a:lnL>
                    <a:lnR w="12700" cmpd="sng">
                      <a:solidFill>
                        <a:srgbClr val="0000FF"/>
                      </a:solidFill>
                      <a:prstDash val="solid"/>
                    </a:lnR>
                    <a:lnT w="12700" cmpd="sng">
                      <a:solidFill>
                        <a:srgbClr val="0000FF"/>
                      </a:solidFill>
                      <a:prstDash val="solid"/>
                    </a:lnT>
                    <a:lnB w="12700" cmpd="sng">
                      <a:solidFill>
                        <a:srgbClr val="0000FF"/>
                      </a:solidFill>
                      <a:prstDash val="solid"/>
                    </a:lnB>
                    <a:solidFill>
                      <a:srgbClr val="FFFFFF">
                        <a:alpha val="99996"/>
                      </a:srgbClr>
                    </a:solidFill>
                  </a:tcPr>
                </a:tc>
                <a:tc>
                  <a:txBody>
                    <a:bodyPr/>
                    <a:lstStyle/>
                    <a:p>
                      <a:r>
                        <a:rPr lang="ru-RU" sz="2800" b="1" i="0" u="none" baseline="0" smtClean="0">
                          <a:solidFill>
                            <a:srgbClr val="0000FF"/>
                          </a:solidFill>
                          <a:latin typeface="Times New Roman" pitchFamily="18" charset="0"/>
                          <a:cs typeface="Times New Roman" pitchFamily="18" charset="0"/>
                        </a:rPr>
                        <a:t>Дата (в левом нижнем углу).</a:t>
                      </a:r>
                      <a:endParaRPr lang="ru-RU" sz="2800" b="1" i="0" u="none" baseline="0">
                        <a:solidFill>
                          <a:srgbClr val="0000FF"/>
                        </a:solidFill>
                        <a:latin typeface="Times New Roman" pitchFamily="18" charset="0"/>
                        <a:cs typeface="Times New Roman" pitchFamily="18" charset="0"/>
                      </a:endParaRPr>
                    </a:p>
                  </a:txBody>
                  <a:tcPr>
                    <a:lnL w="12700" cmpd="sng">
                      <a:solidFill>
                        <a:srgbClr val="0000FF"/>
                      </a:solidFill>
                      <a:prstDash val="solid"/>
                    </a:lnL>
                    <a:lnR w="12700" cmpd="sng">
                      <a:solidFill>
                        <a:srgbClr val="0000FF"/>
                      </a:solidFill>
                      <a:prstDash val="solid"/>
                    </a:lnR>
                    <a:lnT w="12700" cmpd="sng">
                      <a:solidFill>
                        <a:srgbClr val="0000FF"/>
                      </a:solidFill>
                      <a:prstDash val="solid"/>
                    </a:lnT>
                    <a:lnB w="12700" cmpd="sng">
                      <a:solidFill>
                        <a:srgbClr val="0000FF"/>
                      </a:solidFill>
                      <a:prstDash val="solid"/>
                    </a:lnB>
                    <a:solidFill>
                      <a:srgbClr val="FFFFFF">
                        <a:alpha val="99996"/>
                      </a:srgbClr>
                    </a:solidFill>
                  </a:tcPr>
                </a:tc>
              </a:tr>
              <a:tr h="717550">
                <a:tc>
                  <a:txBody>
                    <a:bodyPr/>
                    <a:lstStyle/>
                    <a:p>
                      <a:pPr algn="ctr"/>
                      <a:r>
                        <a:rPr lang="ru-RU" sz="2800" b="1" i="0" u="none" baseline="0" dirty="0" smtClean="0">
                          <a:solidFill>
                            <a:srgbClr val="0000FF"/>
                          </a:solidFill>
                          <a:latin typeface="Times New Roman" pitchFamily="18" charset="0"/>
                          <a:cs typeface="Times New Roman" pitchFamily="18" charset="0"/>
                        </a:rPr>
                        <a:t>6.</a:t>
                      </a:r>
                      <a:endParaRPr lang="ru-RU" sz="2800" b="1" i="0" u="none" baseline="0" dirty="0">
                        <a:solidFill>
                          <a:srgbClr val="0000FF"/>
                        </a:solidFill>
                        <a:latin typeface="Times New Roman" pitchFamily="18" charset="0"/>
                        <a:cs typeface="Times New Roman" pitchFamily="18" charset="0"/>
                      </a:endParaRPr>
                    </a:p>
                  </a:txBody>
                  <a:tcPr>
                    <a:lnL w="12700" cmpd="sng">
                      <a:solidFill>
                        <a:srgbClr val="0000FF"/>
                      </a:solidFill>
                      <a:prstDash val="solid"/>
                    </a:lnL>
                    <a:lnR w="12700" cmpd="sng">
                      <a:solidFill>
                        <a:srgbClr val="0000FF"/>
                      </a:solidFill>
                      <a:prstDash val="solid"/>
                    </a:lnR>
                    <a:lnT w="12700" cmpd="sng">
                      <a:solidFill>
                        <a:srgbClr val="0000FF"/>
                      </a:solidFill>
                      <a:prstDash val="solid"/>
                    </a:lnT>
                    <a:lnB w="12700" cmpd="sng">
                      <a:solidFill>
                        <a:srgbClr val="0000FF"/>
                      </a:solidFill>
                      <a:prstDash val="solid"/>
                    </a:lnB>
                    <a:solidFill>
                      <a:srgbClr val="FFFFFF">
                        <a:alpha val="99996"/>
                      </a:srgbClr>
                    </a:solidFill>
                  </a:tcPr>
                </a:tc>
                <a:tc>
                  <a:txBody>
                    <a:bodyPr/>
                    <a:lstStyle/>
                    <a:p>
                      <a:r>
                        <a:rPr lang="ru-RU" sz="2800" b="1" i="0" u="none" baseline="0" dirty="0" smtClean="0">
                          <a:solidFill>
                            <a:srgbClr val="0000FF"/>
                          </a:solidFill>
                          <a:latin typeface="Times New Roman" pitchFamily="18" charset="0"/>
                          <a:cs typeface="Times New Roman" pitchFamily="18" charset="0"/>
                        </a:rPr>
                        <a:t>Подпись заявителя (в правом нижнем углу).</a:t>
                      </a:r>
                      <a:endParaRPr lang="ru-RU" sz="2800" b="1" i="0" u="none" baseline="0" dirty="0">
                        <a:solidFill>
                          <a:srgbClr val="0000FF"/>
                        </a:solidFill>
                        <a:latin typeface="Times New Roman" pitchFamily="18" charset="0"/>
                        <a:cs typeface="Times New Roman" pitchFamily="18" charset="0"/>
                      </a:endParaRPr>
                    </a:p>
                  </a:txBody>
                  <a:tcPr>
                    <a:lnL w="12700" cmpd="sng">
                      <a:solidFill>
                        <a:srgbClr val="0000FF"/>
                      </a:solidFill>
                      <a:prstDash val="solid"/>
                    </a:lnL>
                    <a:lnR w="12700" cmpd="sng">
                      <a:solidFill>
                        <a:srgbClr val="0000FF"/>
                      </a:solidFill>
                      <a:prstDash val="solid"/>
                    </a:lnR>
                    <a:lnT w="12700" cmpd="sng">
                      <a:solidFill>
                        <a:srgbClr val="0000FF"/>
                      </a:solidFill>
                      <a:prstDash val="solid"/>
                    </a:lnT>
                    <a:lnB w="12700" cmpd="sng">
                      <a:solidFill>
                        <a:srgbClr val="0000FF"/>
                      </a:solidFill>
                      <a:prstDash val="solid"/>
                    </a:lnB>
                    <a:solidFill>
                      <a:srgbClr val="FFFFFF">
                        <a:alpha val="99996"/>
                      </a:srgbClr>
                    </a:solidFill>
                  </a:tcPr>
                </a:tc>
              </a:tr>
            </a:tbl>
          </a:graphicData>
        </a:graphic>
      </p:graphicFrame>
    </p:spTree>
    <p:extLst>
      <p:ext uri="{BB962C8B-B14F-4D97-AF65-F5344CB8AC3E}">
        <p14:creationId xmlns="" xmlns:p14="http://schemas.microsoft.com/office/powerpoint/2010/main" val="2459279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F3FF"/>
        </a:solidFill>
        <a:effectLst/>
      </p:bgPr>
    </p:bg>
    <p:spTree>
      <p:nvGrpSpPr>
        <p:cNvPr id="1" name=""/>
        <p:cNvGrpSpPr/>
        <p:nvPr/>
      </p:nvGrpSpPr>
      <p:grpSpPr>
        <a:xfrm>
          <a:off x="0" y="0"/>
          <a:ext cx="0" cy="0"/>
          <a:chOff x="0" y="0"/>
          <a:chExt cx="0" cy="0"/>
        </a:xfrm>
      </p:grpSpPr>
      <p:pic>
        <p:nvPicPr>
          <p:cNvPr id="2" name="Рисунок 1"/>
          <p:cNvPicPr>
            <a:picLocks/>
          </p:cNvPicPr>
          <p:nvPr/>
        </p:nvPicPr>
        <p:blipFill>
          <a:blip r:embed="rId2" cstate="print">
            <a:extLst>
              <a:ext uri="{28A0092B-C50C-407E-A947-70E740481C1C}">
                <a14:useLocalDpi xmlns="" xmlns:a14="http://schemas.microsoft.com/office/drawing/2010/main" val="0"/>
              </a:ext>
            </a:extLst>
          </a:blip>
          <a:stretch>
            <a:fillRect/>
          </a:stretch>
        </p:blipFill>
        <p:spPr>
          <a:xfrm>
            <a:off x="152400" y="63500"/>
            <a:ext cx="9914636" cy="2091436"/>
          </a:xfrm>
          <a:prstGeom prst="rect">
            <a:avLst/>
          </a:prstGeom>
          <a:solidFill>
            <a:scrgbClr r="0" g="0" b="0">
              <a:alpha val="0"/>
            </a:scrgbClr>
          </a:solidFill>
        </p:spPr>
      </p:pic>
      <p:pic>
        <p:nvPicPr>
          <p:cNvPr id="3" name="Рисунок 2"/>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71247" y="1994027"/>
            <a:ext cx="10134600" cy="5283073"/>
          </a:xfrm>
          <a:prstGeom prst="rect">
            <a:avLst/>
          </a:prstGeom>
          <a:solidFill>
            <a:scrgbClr r="0" g="0" b="0">
              <a:alpha val="0"/>
            </a:scrgbClr>
          </a:solidFill>
        </p:spPr>
      </p:pic>
      <p:pic>
        <p:nvPicPr>
          <p:cNvPr id="4" name="Рисунок 3"/>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368300" y="-228600"/>
            <a:ext cx="1892300" cy="1739900"/>
          </a:xfrm>
          <a:prstGeom prst="rect">
            <a:avLst/>
          </a:prstGeom>
          <a:solidFill>
            <a:scrgbClr r="0" g="0" b="0">
              <a:alpha val="0"/>
            </a:scrgbClr>
          </a:solidFill>
        </p:spPr>
      </p:pic>
      <p:sp>
        <p:nvSpPr>
          <p:cNvPr id="5" name="TextBox 4"/>
          <p:cNvSpPr txBox="1"/>
          <p:nvPr/>
        </p:nvSpPr>
        <p:spPr>
          <a:xfrm>
            <a:off x="975544" y="476176"/>
            <a:ext cx="8048244" cy="1015663"/>
          </a:xfrm>
          <a:prstGeom prst="rect">
            <a:avLst/>
          </a:prstGeom>
          <a:noFill/>
        </p:spPr>
        <p:txBody>
          <a:bodyPr vert="horz" rtlCol="0">
            <a:spAutoFit/>
          </a:bodyPr>
          <a:lstStyle/>
          <a:p>
            <a:pPr algn="ctr"/>
            <a:r>
              <a:rPr lang="ru-RU" sz="6000" b="1" smtClean="0">
                <a:solidFill>
                  <a:srgbClr val="FFFFFF"/>
                </a:solidFill>
                <a:latin typeface="Times New Roman" pitchFamily="18" charset="0"/>
                <a:cs typeface="Times New Roman" pitchFamily="18" charset="0"/>
              </a:rPr>
              <a:t>Работа с учебником</a:t>
            </a:r>
            <a:endParaRPr lang="ru-RU" sz="6000" b="1">
              <a:solidFill>
                <a:srgbClr val="FFFFFF"/>
              </a:solidFill>
              <a:latin typeface="Times New Roman" pitchFamily="18" charset="0"/>
              <a:cs typeface="Times New Roman" pitchFamily="18" charset="0"/>
            </a:endParaRPr>
          </a:p>
        </p:txBody>
      </p:sp>
      <p:sp>
        <p:nvSpPr>
          <p:cNvPr id="6" name="TextBox 5"/>
          <p:cNvSpPr txBox="1"/>
          <p:nvPr/>
        </p:nvSpPr>
        <p:spPr>
          <a:xfrm>
            <a:off x="698500" y="2603500"/>
            <a:ext cx="5607863" cy="769441"/>
          </a:xfrm>
          <a:prstGeom prst="rect">
            <a:avLst/>
          </a:prstGeom>
          <a:noFill/>
        </p:spPr>
        <p:txBody>
          <a:bodyPr vert="horz" rtlCol="0">
            <a:spAutoFit/>
          </a:bodyPr>
          <a:lstStyle/>
          <a:p>
            <a:r>
              <a:rPr lang="ru-RU" sz="4400" b="1" dirty="0" smtClean="0">
                <a:solidFill>
                  <a:srgbClr val="0000FF"/>
                </a:solidFill>
                <a:latin typeface="Times New Roman" pitchFamily="18" charset="0"/>
                <a:cs typeface="Times New Roman" pitchFamily="18" charset="0"/>
              </a:rPr>
              <a:t>Стр. 102, упр. 134 </a:t>
            </a:r>
            <a:endParaRPr lang="ru-RU" sz="4400" b="1" dirty="0">
              <a:solidFill>
                <a:srgbClr val="0000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197723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73300" y="177800"/>
            <a:ext cx="5119624" cy="1107996"/>
          </a:xfrm>
          <a:prstGeom prst="rect">
            <a:avLst/>
          </a:prstGeom>
          <a:noFill/>
        </p:spPr>
        <p:txBody>
          <a:bodyPr vert="horz" rtlCol="0">
            <a:spAutoFit/>
          </a:bodyPr>
          <a:lstStyle/>
          <a:p>
            <a:pPr algn="ctr"/>
            <a:r>
              <a:rPr lang="ru-RU" sz="5400" b="1" dirty="0" smtClean="0">
                <a:solidFill>
                  <a:srgbClr val="FFFFFF"/>
                </a:solidFill>
                <a:latin typeface="Times New Roman" pitchFamily="18" charset="0"/>
                <a:cs typeface="Times New Roman" pitchFamily="18" charset="0"/>
              </a:rPr>
              <a:t>Оцени себя</a:t>
            </a:r>
            <a:r>
              <a:rPr lang="ru-RU" sz="6600" dirty="0" smtClean="0">
                <a:solidFill>
                  <a:srgbClr val="FFFFFF"/>
                </a:solidFill>
                <a:latin typeface="Times New Roman" pitchFamily="18" charset="0"/>
                <a:cs typeface="Times New Roman" pitchFamily="18" charset="0"/>
              </a:rPr>
              <a:t> </a:t>
            </a:r>
            <a:endParaRPr lang="ru-RU" sz="6600" dirty="0">
              <a:solidFill>
                <a:srgbClr val="FFFFFF"/>
              </a:solidFill>
              <a:latin typeface="Times New Roman" pitchFamily="18" charset="0"/>
              <a:cs typeface="Times New Roman" pitchFamily="18" charset="0"/>
            </a:endParaRPr>
          </a:p>
        </p:txBody>
      </p:sp>
      <p:pic>
        <p:nvPicPr>
          <p:cNvPr id="3" name="Рисунок 2">
            <a:hlinkClick r:id="" action="ppaction://hlinkshowjump?jump=firstslide"/>
          </p:cNvPr>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9182100" y="190500"/>
            <a:ext cx="736600" cy="736600"/>
          </a:xfrm>
          <a:prstGeom prst="rect">
            <a:avLst/>
          </a:prstGeom>
          <a:solidFill>
            <a:scrgbClr r="0" g="0" b="0">
              <a:alpha val="0"/>
            </a:scrgbClr>
          </a:solidFill>
        </p:spPr>
      </p:pic>
      <p:pic>
        <p:nvPicPr>
          <p:cNvPr id="4" name="Рисунок 3"/>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9321800" y="6985000"/>
            <a:ext cx="787400" cy="787400"/>
          </a:xfrm>
          <a:prstGeom prst="rect">
            <a:avLst/>
          </a:prstGeom>
          <a:solidFill>
            <a:scrgbClr r="0" g="0" b="0">
              <a:alpha val="0"/>
            </a:scrgbClr>
          </a:solidFill>
        </p:spPr>
      </p:pic>
      <p:grpSp>
        <p:nvGrpSpPr>
          <p:cNvPr id="14" name="Группа 13"/>
          <p:cNvGrpSpPr/>
          <p:nvPr/>
        </p:nvGrpSpPr>
        <p:grpSpPr>
          <a:xfrm>
            <a:off x="399480" y="2852440"/>
            <a:ext cx="3229638" cy="5534617"/>
            <a:chOff x="914400" y="1562100"/>
            <a:chExt cx="3229638" cy="5534617"/>
          </a:xfrm>
        </p:grpSpPr>
        <p:sp>
          <p:nvSpPr>
            <p:cNvPr id="5" name="Полилиния 4"/>
            <p:cNvSpPr/>
            <p:nvPr/>
          </p:nvSpPr>
          <p:spPr>
            <a:xfrm>
              <a:off x="915124" y="1562100"/>
              <a:ext cx="3227108" cy="3906254"/>
            </a:xfrm>
            <a:custGeom>
              <a:avLst/>
              <a:gdLst/>
              <a:ahLst/>
              <a:cxnLst/>
              <a:rect l="0" t="0" r="0" b="0"/>
              <a:pathLst>
                <a:path w="3227108" h="3906254">
                  <a:moveTo>
                    <a:pt x="2707519" y="745204"/>
                  </a:moveTo>
                  <a:lnTo>
                    <a:pt x="2762733" y="712347"/>
                  </a:lnTo>
                  <a:lnTo>
                    <a:pt x="2808181" y="746775"/>
                  </a:lnTo>
                  <a:lnTo>
                    <a:pt x="2777441" y="857184"/>
                  </a:lnTo>
                  <a:lnTo>
                    <a:pt x="2880755" y="919637"/>
                  </a:lnTo>
                  <a:lnTo>
                    <a:pt x="2863395" y="1002867"/>
                  </a:lnTo>
                  <a:lnTo>
                    <a:pt x="2815656" y="1043939"/>
                  </a:lnTo>
                  <a:lnTo>
                    <a:pt x="2774306" y="1092620"/>
                  </a:lnTo>
                  <a:lnTo>
                    <a:pt x="2650739" y="1064837"/>
                  </a:lnTo>
                  <a:lnTo>
                    <a:pt x="2637115" y="1133813"/>
                  </a:lnTo>
                  <a:lnTo>
                    <a:pt x="2685217" y="1161475"/>
                  </a:lnTo>
                  <a:lnTo>
                    <a:pt x="2774306" y="1175367"/>
                  </a:lnTo>
                  <a:lnTo>
                    <a:pt x="2760683" y="1258355"/>
                  </a:lnTo>
                  <a:lnTo>
                    <a:pt x="2671233" y="1286019"/>
                  </a:lnTo>
                  <a:lnTo>
                    <a:pt x="2602878" y="1382777"/>
                  </a:lnTo>
                  <a:lnTo>
                    <a:pt x="2739827" y="1424090"/>
                  </a:lnTo>
                  <a:lnTo>
                    <a:pt x="2801672" y="1382777"/>
                  </a:lnTo>
                  <a:lnTo>
                    <a:pt x="2877138" y="1437983"/>
                  </a:lnTo>
                  <a:lnTo>
                    <a:pt x="2952243" y="1410804"/>
                  </a:lnTo>
                  <a:lnTo>
                    <a:pt x="2966227" y="1534742"/>
                  </a:lnTo>
                  <a:lnTo>
                    <a:pt x="2911616" y="1645514"/>
                  </a:lnTo>
                  <a:lnTo>
                    <a:pt x="3000706" y="1714852"/>
                  </a:lnTo>
                  <a:lnTo>
                    <a:pt x="2945492" y="1756165"/>
                  </a:lnTo>
                  <a:lnTo>
                    <a:pt x="2897753" y="1825141"/>
                  </a:lnTo>
                  <a:lnTo>
                    <a:pt x="2979970" y="1880588"/>
                  </a:lnTo>
                  <a:lnTo>
                    <a:pt x="3027831" y="1991360"/>
                  </a:lnTo>
                  <a:lnTo>
                    <a:pt x="3075931" y="2115298"/>
                  </a:lnTo>
                  <a:lnTo>
                    <a:pt x="3116919" y="2143082"/>
                  </a:lnTo>
                  <a:lnTo>
                    <a:pt x="3206370" y="2184879"/>
                  </a:lnTo>
                  <a:lnTo>
                    <a:pt x="3151277" y="2240083"/>
                  </a:lnTo>
                  <a:lnTo>
                    <a:pt x="3041694" y="2281517"/>
                  </a:lnTo>
                  <a:lnTo>
                    <a:pt x="2924877" y="2309421"/>
                  </a:lnTo>
                  <a:lnTo>
                    <a:pt x="2993834" y="2378277"/>
                  </a:lnTo>
                  <a:lnTo>
                    <a:pt x="3089795" y="2419952"/>
                  </a:lnTo>
                  <a:lnTo>
                    <a:pt x="3075931" y="2503061"/>
                  </a:lnTo>
                  <a:lnTo>
                    <a:pt x="3158149" y="2503061"/>
                  </a:lnTo>
                  <a:lnTo>
                    <a:pt x="3110410" y="2599578"/>
                  </a:lnTo>
                  <a:lnTo>
                    <a:pt x="3199500" y="2627603"/>
                  </a:lnTo>
                  <a:lnTo>
                    <a:pt x="3116919" y="2668555"/>
                  </a:lnTo>
                  <a:lnTo>
                    <a:pt x="3103418" y="2737531"/>
                  </a:lnTo>
                  <a:lnTo>
                    <a:pt x="3192507" y="2751906"/>
                  </a:lnTo>
                  <a:lnTo>
                    <a:pt x="3151277" y="2807110"/>
                  </a:lnTo>
                  <a:lnTo>
                    <a:pt x="3027831" y="2834894"/>
                  </a:lnTo>
                  <a:lnTo>
                    <a:pt x="2897753" y="2848544"/>
                  </a:lnTo>
                  <a:lnTo>
                    <a:pt x="2822407" y="2862314"/>
                  </a:lnTo>
                  <a:lnTo>
                    <a:pt x="2856282" y="2903748"/>
                  </a:lnTo>
                  <a:lnTo>
                    <a:pt x="2828916" y="2959316"/>
                  </a:lnTo>
                  <a:lnTo>
                    <a:pt x="2918367" y="2945424"/>
                  </a:lnTo>
                  <a:lnTo>
                    <a:pt x="3014328" y="2986616"/>
                  </a:lnTo>
                  <a:lnTo>
                    <a:pt x="3144526" y="3014400"/>
                  </a:lnTo>
                  <a:lnTo>
                    <a:pt x="3172133" y="3069605"/>
                  </a:lnTo>
                  <a:lnTo>
                    <a:pt x="3227107" y="3097267"/>
                  </a:lnTo>
                  <a:lnTo>
                    <a:pt x="3165020" y="3166364"/>
                  </a:lnTo>
                  <a:lnTo>
                    <a:pt x="3192507" y="3194027"/>
                  </a:lnTo>
                  <a:lnTo>
                    <a:pt x="3212880" y="3277377"/>
                  </a:lnTo>
                  <a:lnTo>
                    <a:pt x="3151277" y="3359883"/>
                  </a:lnTo>
                  <a:lnTo>
                    <a:pt x="3206370" y="3429341"/>
                  </a:lnTo>
                  <a:lnTo>
                    <a:pt x="3137414" y="3443234"/>
                  </a:lnTo>
                  <a:lnTo>
                    <a:pt x="3041694" y="3443234"/>
                  </a:lnTo>
                  <a:lnTo>
                    <a:pt x="2993834" y="3512209"/>
                  </a:lnTo>
                  <a:lnTo>
                    <a:pt x="2972255" y="3495056"/>
                  </a:lnTo>
                  <a:lnTo>
                    <a:pt x="2953328" y="3476936"/>
                  </a:lnTo>
                  <a:lnTo>
                    <a:pt x="2933799" y="3462804"/>
                  </a:lnTo>
                  <a:lnTo>
                    <a:pt x="2923431" y="3458454"/>
                  </a:lnTo>
                  <a:lnTo>
                    <a:pt x="2911616" y="3457005"/>
                  </a:lnTo>
                  <a:lnTo>
                    <a:pt x="2901731" y="3458454"/>
                  </a:lnTo>
                  <a:lnTo>
                    <a:pt x="2892930" y="3463527"/>
                  </a:lnTo>
                  <a:lnTo>
                    <a:pt x="2877138" y="3478749"/>
                  </a:lnTo>
                  <a:lnTo>
                    <a:pt x="2860863" y="3493486"/>
                  </a:lnTo>
                  <a:lnTo>
                    <a:pt x="2852184" y="3497834"/>
                  </a:lnTo>
                  <a:lnTo>
                    <a:pt x="2842660" y="3498318"/>
                  </a:lnTo>
                  <a:lnTo>
                    <a:pt x="2832412" y="3494452"/>
                  </a:lnTo>
                  <a:lnTo>
                    <a:pt x="2824697" y="3485635"/>
                  </a:lnTo>
                  <a:lnTo>
                    <a:pt x="2811798" y="3462079"/>
                  </a:lnTo>
                  <a:lnTo>
                    <a:pt x="2805770" y="3449757"/>
                  </a:lnTo>
                  <a:lnTo>
                    <a:pt x="2799260" y="3439247"/>
                  </a:lnTo>
                  <a:lnTo>
                    <a:pt x="2791063" y="3431879"/>
                  </a:lnTo>
                  <a:lnTo>
                    <a:pt x="2781056" y="3429341"/>
                  </a:lnTo>
                  <a:lnTo>
                    <a:pt x="2761648" y="3446495"/>
                  </a:lnTo>
                  <a:lnTo>
                    <a:pt x="2743806" y="3466306"/>
                  </a:lnTo>
                  <a:lnTo>
                    <a:pt x="2713064" y="3510519"/>
                  </a:lnTo>
                  <a:lnTo>
                    <a:pt x="2685217" y="3551710"/>
                  </a:lnTo>
                  <a:lnTo>
                    <a:pt x="2671233" y="3568622"/>
                  </a:lnTo>
                  <a:lnTo>
                    <a:pt x="2657609" y="3581427"/>
                  </a:lnTo>
                  <a:lnTo>
                    <a:pt x="2649894" y="3580703"/>
                  </a:lnTo>
                  <a:lnTo>
                    <a:pt x="2643143" y="3578045"/>
                  </a:lnTo>
                  <a:lnTo>
                    <a:pt x="2629641" y="3566931"/>
                  </a:lnTo>
                  <a:lnTo>
                    <a:pt x="2618429" y="3551107"/>
                  </a:lnTo>
                  <a:lnTo>
                    <a:pt x="2607339" y="3532624"/>
                  </a:lnTo>
                  <a:lnTo>
                    <a:pt x="2596488" y="3515470"/>
                  </a:lnTo>
                  <a:lnTo>
                    <a:pt x="2586001" y="3502425"/>
                  </a:lnTo>
                  <a:lnTo>
                    <a:pt x="2574186" y="3495903"/>
                  </a:lnTo>
                  <a:lnTo>
                    <a:pt x="2568158" y="3495903"/>
                  </a:lnTo>
                  <a:lnTo>
                    <a:pt x="2561648" y="3498318"/>
                  </a:lnTo>
                  <a:lnTo>
                    <a:pt x="2562854" y="3514142"/>
                  </a:lnTo>
                  <a:lnTo>
                    <a:pt x="2568520" y="3533953"/>
                  </a:lnTo>
                  <a:lnTo>
                    <a:pt x="2576839" y="3556905"/>
                  </a:lnTo>
                  <a:lnTo>
                    <a:pt x="2586604" y="3581427"/>
                  </a:lnTo>
                  <a:lnTo>
                    <a:pt x="2597695" y="3605708"/>
                  </a:lnTo>
                  <a:lnTo>
                    <a:pt x="2607339" y="3628780"/>
                  </a:lnTo>
                  <a:lnTo>
                    <a:pt x="2615054" y="3648470"/>
                  </a:lnTo>
                  <a:lnTo>
                    <a:pt x="2619997" y="3664294"/>
                  </a:lnTo>
                  <a:lnTo>
                    <a:pt x="2599985" y="3651128"/>
                  </a:lnTo>
                  <a:lnTo>
                    <a:pt x="2583349" y="3636631"/>
                  </a:lnTo>
                  <a:lnTo>
                    <a:pt x="2569243" y="3623224"/>
                  </a:lnTo>
                  <a:lnTo>
                    <a:pt x="2556826" y="3611989"/>
                  </a:lnTo>
                  <a:lnTo>
                    <a:pt x="2544530" y="3603292"/>
                  </a:lnTo>
                  <a:lnTo>
                    <a:pt x="2532354" y="3599063"/>
                  </a:lnTo>
                  <a:lnTo>
                    <a:pt x="2518852" y="3600876"/>
                  </a:lnTo>
                  <a:lnTo>
                    <a:pt x="2503301" y="3608969"/>
                  </a:lnTo>
                  <a:lnTo>
                    <a:pt x="2508485" y="3641705"/>
                  </a:lnTo>
                  <a:lnTo>
                    <a:pt x="2509328" y="3679274"/>
                  </a:lnTo>
                  <a:lnTo>
                    <a:pt x="2508243" y="3699930"/>
                  </a:lnTo>
                  <a:lnTo>
                    <a:pt x="2506194" y="3722761"/>
                  </a:lnTo>
                  <a:lnTo>
                    <a:pt x="2503301" y="3747766"/>
                  </a:lnTo>
                  <a:lnTo>
                    <a:pt x="2499804" y="3775188"/>
                  </a:lnTo>
                  <a:lnTo>
                    <a:pt x="2494260" y="3777242"/>
                  </a:lnTo>
                  <a:lnTo>
                    <a:pt x="2488714" y="3776758"/>
                  </a:lnTo>
                  <a:lnTo>
                    <a:pt x="2478587" y="3770114"/>
                  </a:lnTo>
                  <a:lnTo>
                    <a:pt x="2469304" y="3758034"/>
                  </a:lnTo>
                  <a:lnTo>
                    <a:pt x="2459660" y="3742934"/>
                  </a:lnTo>
                  <a:lnTo>
                    <a:pt x="2450377" y="3727351"/>
                  </a:lnTo>
                  <a:lnTo>
                    <a:pt x="2440251" y="3714305"/>
                  </a:lnTo>
                  <a:lnTo>
                    <a:pt x="2429642" y="3706212"/>
                  </a:lnTo>
                  <a:lnTo>
                    <a:pt x="2423856" y="3704884"/>
                  </a:lnTo>
                  <a:lnTo>
                    <a:pt x="2417828" y="3706212"/>
                  </a:lnTo>
                  <a:lnTo>
                    <a:pt x="2422289" y="3723607"/>
                  </a:lnTo>
                  <a:lnTo>
                    <a:pt x="2425423" y="3743900"/>
                  </a:lnTo>
                  <a:lnTo>
                    <a:pt x="2427232" y="3766731"/>
                  </a:lnTo>
                  <a:lnTo>
                    <a:pt x="2426508" y="3788595"/>
                  </a:lnTo>
                  <a:lnTo>
                    <a:pt x="2422529" y="3809011"/>
                  </a:lnTo>
                  <a:lnTo>
                    <a:pt x="2415658" y="3826044"/>
                  </a:lnTo>
                  <a:lnTo>
                    <a:pt x="2405170" y="3838486"/>
                  </a:lnTo>
                  <a:lnTo>
                    <a:pt x="2398299" y="3841868"/>
                  </a:lnTo>
                  <a:lnTo>
                    <a:pt x="2390221" y="3844284"/>
                  </a:lnTo>
                  <a:lnTo>
                    <a:pt x="2372862" y="3795843"/>
                  </a:lnTo>
                  <a:lnTo>
                    <a:pt x="2358395" y="3749095"/>
                  </a:lnTo>
                  <a:lnTo>
                    <a:pt x="2330788" y="3659100"/>
                  </a:lnTo>
                  <a:lnTo>
                    <a:pt x="2313670" y="3615492"/>
                  </a:lnTo>
                  <a:lnTo>
                    <a:pt x="2293055" y="3571642"/>
                  </a:lnTo>
                  <a:lnTo>
                    <a:pt x="2266412" y="3528638"/>
                  </a:lnTo>
                  <a:lnTo>
                    <a:pt x="2232416" y="3484546"/>
                  </a:lnTo>
                  <a:lnTo>
                    <a:pt x="2234345" y="3513901"/>
                  </a:lnTo>
                  <a:lnTo>
                    <a:pt x="2234947" y="3540718"/>
                  </a:lnTo>
                  <a:lnTo>
                    <a:pt x="2233501" y="3590004"/>
                  </a:lnTo>
                  <a:lnTo>
                    <a:pt x="2231934" y="3641947"/>
                  </a:lnTo>
                  <a:lnTo>
                    <a:pt x="2231934" y="3672026"/>
                  </a:lnTo>
                  <a:lnTo>
                    <a:pt x="2232416" y="3706212"/>
                  </a:lnTo>
                  <a:lnTo>
                    <a:pt x="2223494" y="3706694"/>
                  </a:lnTo>
                  <a:lnTo>
                    <a:pt x="2215660" y="3700413"/>
                  </a:lnTo>
                  <a:lnTo>
                    <a:pt x="2208788" y="3690629"/>
                  </a:lnTo>
                  <a:lnTo>
                    <a:pt x="2201675" y="3678790"/>
                  </a:lnTo>
                  <a:lnTo>
                    <a:pt x="2194925" y="3666832"/>
                  </a:lnTo>
                  <a:lnTo>
                    <a:pt x="2187449" y="3656805"/>
                  </a:lnTo>
                  <a:lnTo>
                    <a:pt x="2179855" y="3650765"/>
                  </a:lnTo>
                  <a:lnTo>
                    <a:pt x="2170934" y="3650765"/>
                  </a:lnTo>
                  <a:lnTo>
                    <a:pt x="2168402" y="3676495"/>
                  </a:lnTo>
                  <a:lnTo>
                    <a:pt x="2168040" y="3701741"/>
                  </a:lnTo>
                  <a:lnTo>
                    <a:pt x="2169367" y="3749095"/>
                  </a:lnTo>
                  <a:lnTo>
                    <a:pt x="2169367" y="3770114"/>
                  </a:lnTo>
                  <a:lnTo>
                    <a:pt x="2166473" y="3788595"/>
                  </a:lnTo>
                  <a:lnTo>
                    <a:pt x="2160204" y="3804179"/>
                  </a:lnTo>
                  <a:lnTo>
                    <a:pt x="2150199" y="3816259"/>
                  </a:lnTo>
                  <a:lnTo>
                    <a:pt x="2126209" y="3791857"/>
                  </a:lnTo>
                  <a:lnTo>
                    <a:pt x="2108366" y="3765765"/>
                  </a:lnTo>
                  <a:lnTo>
                    <a:pt x="2095347" y="3738706"/>
                  </a:lnTo>
                  <a:lnTo>
                    <a:pt x="2084738" y="3712009"/>
                  </a:lnTo>
                  <a:lnTo>
                    <a:pt x="2067860" y="3662120"/>
                  </a:lnTo>
                  <a:lnTo>
                    <a:pt x="2058698" y="3640376"/>
                  </a:lnTo>
                  <a:lnTo>
                    <a:pt x="2047245" y="3622860"/>
                  </a:lnTo>
                  <a:lnTo>
                    <a:pt x="2037842" y="3628780"/>
                  </a:lnTo>
                  <a:lnTo>
                    <a:pt x="2029523" y="3640739"/>
                  </a:lnTo>
                  <a:lnTo>
                    <a:pt x="2018795" y="3655597"/>
                  </a:lnTo>
                  <a:lnTo>
                    <a:pt x="2003966" y="3670576"/>
                  </a:lnTo>
                  <a:lnTo>
                    <a:pt x="1994201" y="3677341"/>
                  </a:lnTo>
                  <a:lnTo>
                    <a:pt x="1982388" y="3683260"/>
                  </a:lnTo>
                  <a:lnTo>
                    <a:pt x="1968645" y="3687730"/>
                  </a:lnTo>
                  <a:lnTo>
                    <a:pt x="1952370" y="3690629"/>
                  </a:lnTo>
                  <a:lnTo>
                    <a:pt x="1933564" y="3691475"/>
                  </a:lnTo>
                  <a:lnTo>
                    <a:pt x="1911623" y="3689783"/>
                  </a:lnTo>
                  <a:lnTo>
                    <a:pt x="1886185" y="3685193"/>
                  </a:lnTo>
                  <a:lnTo>
                    <a:pt x="1857132" y="3677945"/>
                  </a:lnTo>
                  <a:lnTo>
                    <a:pt x="1860146" y="3683743"/>
                  </a:lnTo>
                  <a:lnTo>
                    <a:pt x="1863882" y="3685797"/>
                  </a:lnTo>
                  <a:lnTo>
                    <a:pt x="1867862" y="3684468"/>
                  </a:lnTo>
                  <a:lnTo>
                    <a:pt x="1871477" y="3680361"/>
                  </a:lnTo>
                  <a:lnTo>
                    <a:pt x="1877506" y="3666106"/>
                  </a:lnTo>
                  <a:lnTo>
                    <a:pt x="1880158" y="3648228"/>
                  </a:lnTo>
                  <a:lnTo>
                    <a:pt x="1879073" y="3639169"/>
                  </a:lnTo>
                  <a:lnTo>
                    <a:pt x="1876661" y="3630592"/>
                  </a:lnTo>
                  <a:lnTo>
                    <a:pt x="1872201" y="3623585"/>
                  </a:lnTo>
                  <a:lnTo>
                    <a:pt x="1865450" y="3618271"/>
                  </a:lnTo>
                  <a:lnTo>
                    <a:pt x="1855686" y="3615492"/>
                  </a:lnTo>
                  <a:lnTo>
                    <a:pt x="1843630" y="3615492"/>
                  </a:lnTo>
                  <a:lnTo>
                    <a:pt x="1828079" y="3619358"/>
                  </a:lnTo>
                  <a:lnTo>
                    <a:pt x="1809514" y="3627209"/>
                  </a:lnTo>
                  <a:lnTo>
                    <a:pt x="1775276" y="3624068"/>
                  </a:lnTo>
                  <a:lnTo>
                    <a:pt x="1743450" y="3624068"/>
                  </a:lnTo>
                  <a:lnTo>
                    <a:pt x="1713673" y="3626606"/>
                  </a:lnTo>
                  <a:lnTo>
                    <a:pt x="1686187" y="3630592"/>
                  </a:lnTo>
                  <a:lnTo>
                    <a:pt x="1660147" y="3636631"/>
                  </a:lnTo>
                  <a:lnTo>
                    <a:pt x="1636277" y="3644966"/>
                  </a:lnTo>
                  <a:lnTo>
                    <a:pt x="1591793" y="3663691"/>
                  </a:lnTo>
                  <a:lnTo>
                    <a:pt x="1549961" y="3684710"/>
                  </a:lnTo>
                  <a:lnTo>
                    <a:pt x="1509455" y="3706694"/>
                  </a:lnTo>
                  <a:lnTo>
                    <a:pt x="1468948" y="3726505"/>
                  </a:lnTo>
                  <a:lnTo>
                    <a:pt x="1425308" y="3741967"/>
                  </a:lnTo>
                  <a:lnTo>
                    <a:pt x="1407466" y="3746317"/>
                  </a:lnTo>
                  <a:lnTo>
                    <a:pt x="1388057" y="3749095"/>
                  </a:lnTo>
                  <a:lnTo>
                    <a:pt x="1346707" y="3751511"/>
                  </a:lnTo>
                  <a:lnTo>
                    <a:pt x="1302584" y="3751511"/>
                  </a:lnTo>
                  <a:lnTo>
                    <a:pt x="1258221" y="3749215"/>
                  </a:lnTo>
                  <a:lnTo>
                    <a:pt x="1214942" y="3748250"/>
                  </a:lnTo>
                  <a:lnTo>
                    <a:pt x="1176002" y="3749095"/>
                  </a:lnTo>
                  <a:lnTo>
                    <a:pt x="1158763" y="3750182"/>
                  </a:lnTo>
                  <a:lnTo>
                    <a:pt x="1142971" y="3752719"/>
                  </a:lnTo>
                  <a:lnTo>
                    <a:pt x="1129228" y="3756342"/>
                  </a:lnTo>
                  <a:lnTo>
                    <a:pt x="1118258" y="3761296"/>
                  </a:lnTo>
                  <a:lnTo>
                    <a:pt x="1083779" y="3775188"/>
                  </a:lnTo>
                  <a:lnTo>
                    <a:pt x="1059909" y="3678428"/>
                  </a:lnTo>
                  <a:lnTo>
                    <a:pt x="1042549" y="3581427"/>
                  </a:lnTo>
                  <a:lnTo>
                    <a:pt x="1014943" y="3622860"/>
                  </a:lnTo>
                  <a:lnTo>
                    <a:pt x="987819" y="3691837"/>
                  </a:lnTo>
                  <a:lnTo>
                    <a:pt x="1008433" y="3740398"/>
                  </a:lnTo>
                  <a:lnTo>
                    <a:pt x="977330" y="3788595"/>
                  </a:lnTo>
                  <a:lnTo>
                    <a:pt x="997824" y="3844284"/>
                  </a:lnTo>
                  <a:lnTo>
                    <a:pt x="964068" y="3858176"/>
                  </a:lnTo>
                  <a:lnTo>
                    <a:pt x="901864" y="3816259"/>
                  </a:lnTo>
                  <a:lnTo>
                    <a:pt x="894992" y="3768182"/>
                  </a:lnTo>
                  <a:lnTo>
                    <a:pt x="871122" y="3802971"/>
                  </a:lnTo>
                  <a:lnTo>
                    <a:pt x="836763" y="3851049"/>
                  </a:lnTo>
                  <a:lnTo>
                    <a:pt x="809639" y="3885355"/>
                  </a:lnTo>
                  <a:lnTo>
                    <a:pt x="802527" y="3844284"/>
                  </a:lnTo>
                  <a:lnTo>
                    <a:pt x="819887" y="3788595"/>
                  </a:lnTo>
                  <a:lnTo>
                    <a:pt x="775161" y="3754289"/>
                  </a:lnTo>
                  <a:lnTo>
                    <a:pt x="754788" y="3802971"/>
                  </a:lnTo>
                  <a:lnTo>
                    <a:pt x="709941" y="3823386"/>
                  </a:lnTo>
                  <a:lnTo>
                    <a:pt x="696318" y="3879074"/>
                  </a:lnTo>
                  <a:lnTo>
                    <a:pt x="627843" y="3906253"/>
                  </a:lnTo>
                  <a:lnTo>
                    <a:pt x="610363" y="3851049"/>
                  </a:lnTo>
                  <a:lnTo>
                    <a:pt x="655209" y="3837156"/>
                  </a:lnTo>
                  <a:lnTo>
                    <a:pt x="658706" y="3768182"/>
                  </a:lnTo>
                  <a:lnTo>
                    <a:pt x="655209" y="3712735"/>
                  </a:lnTo>
                  <a:lnTo>
                    <a:pt x="627843" y="3768182"/>
                  </a:lnTo>
                  <a:lnTo>
                    <a:pt x="583239" y="3761296"/>
                  </a:lnTo>
                  <a:lnTo>
                    <a:pt x="572751" y="3706212"/>
                  </a:lnTo>
                  <a:lnTo>
                    <a:pt x="548761" y="3657530"/>
                  </a:lnTo>
                  <a:lnTo>
                    <a:pt x="514403" y="3643759"/>
                  </a:lnTo>
                  <a:lnTo>
                    <a:pt x="511269" y="3594956"/>
                  </a:lnTo>
                  <a:lnTo>
                    <a:pt x="462806" y="3636631"/>
                  </a:lnTo>
                  <a:lnTo>
                    <a:pt x="446049" y="3685193"/>
                  </a:lnTo>
                  <a:lnTo>
                    <a:pt x="391317" y="3698843"/>
                  </a:lnTo>
                  <a:lnTo>
                    <a:pt x="301987" y="3712735"/>
                  </a:lnTo>
                  <a:lnTo>
                    <a:pt x="322360" y="3650765"/>
                  </a:lnTo>
                  <a:lnTo>
                    <a:pt x="281131" y="3608969"/>
                  </a:lnTo>
                  <a:lnTo>
                    <a:pt x="223265" y="3664294"/>
                  </a:lnTo>
                  <a:lnTo>
                    <a:pt x="199276" y="3629867"/>
                  </a:lnTo>
                  <a:lnTo>
                    <a:pt x="134175" y="3650765"/>
                  </a:lnTo>
                  <a:lnTo>
                    <a:pt x="103435" y="3622860"/>
                  </a:lnTo>
                  <a:lnTo>
                    <a:pt x="58468" y="3650765"/>
                  </a:lnTo>
                  <a:lnTo>
                    <a:pt x="24231" y="3602205"/>
                  </a:lnTo>
                  <a:lnTo>
                    <a:pt x="30982" y="3546999"/>
                  </a:lnTo>
                  <a:lnTo>
                    <a:pt x="75828" y="3519336"/>
                  </a:lnTo>
                  <a:lnTo>
                    <a:pt x="34599" y="3477420"/>
                  </a:lnTo>
                  <a:lnTo>
                    <a:pt x="0" y="3415450"/>
                  </a:lnTo>
                  <a:lnTo>
                    <a:pt x="62206" y="3395035"/>
                  </a:lnTo>
                  <a:lnTo>
                    <a:pt x="116936" y="3332583"/>
                  </a:lnTo>
                  <a:lnTo>
                    <a:pt x="72211" y="3290786"/>
                  </a:lnTo>
                  <a:lnTo>
                    <a:pt x="48220" y="3228696"/>
                  </a:lnTo>
                  <a:lnTo>
                    <a:pt x="113440" y="3201154"/>
                  </a:lnTo>
                  <a:lnTo>
                    <a:pt x="151174" y="3159841"/>
                  </a:lnTo>
                  <a:lnTo>
                    <a:pt x="181795" y="3166364"/>
                  </a:lnTo>
                  <a:lnTo>
                    <a:pt x="226400" y="3097267"/>
                  </a:lnTo>
                  <a:lnTo>
                    <a:pt x="312235" y="3118287"/>
                  </a:lnTo>
                  <a:lnTo>
                    <a:pt x="343337" y="3042063"/>
                  </a:lnTo>
                  <a:lnTo>
                    <a:pt x="277997" y="3035297"/>
                  </a:lnTo>
                  <a:lnTo>
                    <a:pt x="219649" y="3069605"/>
                  </a:lnTo>
                  <a:lnTo>
                    <a:pt x="171789" y="3069605"/>
                  </a:lnTo>
                  <a:lnTo>
                    <a:pt x="158166" y="3035297"/>
                  </a:lnTo>
                  <a:lnTo>
                    <a:pt x="78962" y="3014400"/>
                  </a:lnTo>
                  <a:lnTo>
                    <a:pt x="103435" y="2959316"/>
                  </a:lnTo>
                  <a:lnTo>
                    <a:pt x="110066" y="2910513"/>
                  </a:lnTo>
                  <a:lnTo>
                    <a:pt x="55092" y="2938659"/>
                  </a:lnTo>
                  <a:lnTo>
                    <a:pt x="13863" y="2917761"/>
                  </a:lnTo>
                  <a:lnTo>
                    <a:pt x="41350" y="2862314"/>
                  </a:lnTo>
                  <a:lnTo>
                    <a:pt x="82700" y="2827646"/>
                  </a:lnTo>
                  <a:lnTo>
                    <a:pt x="116936" y="2786212"/>
                  </a:lnTo>
                  <a:lnTo>
                    <a:pt x="185170" y="2800104"/>
                  </a:lnTo>
                  <a:lnTo>
                    <a:pt x="267750" y="2772804"/>
                  </a:lnTo>
                  <a:lnTo>
                    <a:pt x="257864" y="2703345"/>
                  </a:lnTo>
                  <a:lnTo>
                    <a:pt x="205784" y="2689453"/>
                  </a:lnTo>
                  <a:lnTo>
                    <a:pt x="171789" y="2724243"/>
                  </a:lnTo>
                  <a:lnTo>
                    <a:pt x="134175" y="2682688"/>
                  </a:lnTo>
                  <a:lnTo>
                    <a:pt x="137311" y="2640771"/>
                  </a:lnTo>
                  <a:lnTo>
                    <a:pt x="126943" y="2592694"/>
                  </a:lnTo>
                  <a:lnTo>
                    <a:pt x="168051" y="2558387"/>
                  </a:lnTo>
                  <a:lnTo>
                    <a:pt x="144182" y="2509826"/>
                  </a:lnTo>
                  <a:lnTo>
                    <a:pt x="185170" y="2496054"/>
                  </a:lnTo>
                  <a:lnTo>
                    <a:pt x="168051" y="2454500"/>
                  </a:lnTo>
                  <a:lnTo>
                    <a:pt x="113440" y="2433723"/>
                  </a:lnTo>
                  <a:lnTo>
                    <a:pt x="123688" y="2392168"/>
                  </a:lnTo>
                  <a:lnTo>
                    <a:pt x="161541" y="2357378"/>
                  </a:lnTo>
                  <a:lnTo>
                    <a:pt x="226400" y="2344090"/>
                  </a:lnTo>
                  <a:lnTo>
                    <a:pt x="274621" y="2329715"/>
                  </a:lnTo>
                  <a:lnTo>
                    <a:pt x="257864" y="2288523"/>
                  </a:lnTo>
                  <a:lnTo>
                    <a:pt x="281131" y="2274510"/>
                  </a:lnTo>
                  <a:lnTo>
                    <a:pt x="254006" y="2226554"/>
                  </a:lnTo>
                  <a:lnTo>
                    <a:pt x="295356" y="2191643"/>
                  </a:lnTo>
                  <a:lnTo>
                    <a:pt x="356960" y="2212541"/>
                  </a:lnTo>
                  <a:lnTo>
                    <a:pt x="401444" y="2177872"/>
                  </a:lnTo>
                  <a:lnTo>
                    <a:pt x="356960" y="2136318"/>
                  </a:lnTo>
                  <a:lnTo>
                    <a:pt x="404699" y="2115298"/>
                  </a:lnTo>
                  <a:lnTo>
                    <a:pt x="473655" y="2088119"/>
                  </a:lnTo>
                  <a:lnTo>
                    <a:pt x="518140" y="2060456"/>
                  </a:lnTo>
                  <a:lnTo>
                    <a:pt x="380830" y="2018539"/>
                  </a:lnTo>
                  <a:lnTo>
                    <a:pt x="319346" y="1921900"/>
                  </a:lnTo>
                  <a:lnTo>
                    <a:pt x="346954" y="1852925"/>
                  </a:lnTo>
                  <a:lnTo>
                    <a:pt x="291741" y="1797719"/>
                  </a:lnTo>
                  <a:lnTo>
                    <a:pt x="332849" y="1700961"/>
                  </a:lnTo>
                  <a:lnTo>
                    <a:pt x="422059" y="1728381"/>
                  </a:lnTo>
                  <a:lnTo>
                    <a:pt x="442553" y="1673177"/>
                  </a:lnTo>
                  <a:lnTo>
                    <a:pt x="518140" y="1604201"/>
                  </a:lnTo>
                  <a:lnTo>
                    <a:pt x="627843" y="1548875"/>
                  </a:lnTo>
                  <a:lnTo>
                    <a:pt x="545626" y="1493187"/>
                  </a:lnTo>
                  <a:lnTo>
                    <a:pt x="497525" y="1437983"/>
                  </a:lnTo>
                  <a:lnTo>
                    <a:pt x="442553" y="1382777"/>
                  </a:lnTo>
                  <a:lnTo>
                    <a:pt x="524891" y="1341223"/>
                  </a:lnTo>
                  <a:lnTo>
                    <a:pt x="470159" y="1299669"/>
                  </a:lnTo>
                  <a:lnTo>
                    <a:pt x="532004" y="1244464"/>
                  </a:lnTo>
                  <a:lnTo>
                    <a:pt x="449665" y="1189379"/>
                  </a:lnTo>
                  <a:lnTo>
                    <a:pt x="566120" y="1120041"/>
                  </a:lnTo>
                  <a:lnTo>
                    <a:pt x="497525" y="1092620"/>
                  </a:lnTo>
                  <a:lnTo>
                    <a:pt x="408436" y="1037174"/>
                  </a:lnTo>
                  <a:lnTo>
                    <a:pt x="476790" y="968078"/>
                  </a:lnTo>
                  <a:lnTo>
                    <a:pt x="559129" y="898497"/>
                  </a:lnTo>
                  <a:lnTo>
                    <a:pt x="593486" y="815629"/>
                  </a:lnTo>
                  <a:lnTo>
                    <a:pt x="682575" y="857184"/>
                  </a:lnTo>
                  <a:lnTo>
                    <a:pt x="758403" y="801859"/>
                  </a:lnTo>
                  <a:lnTo>
                    <a:pt x="792279" y="746775"/>
                  </a:lnTo>
                  <a:lnTo>
                    <a:pt x="761418" y="768881"/>
                  </a:lnTo>
                  <a:lnTo>
                    <a:pt x="744178" y="746775"/>
                  </a:lnTo>
                  <a:lnTo>
                    <a:pt x="792279" y="718991"/>
                  </a:lnTo>
                  <a:lnTo>
                    <a:pt x="881368" y="663786"/>
                  </a:lnTo>
                  <a:lnTo>
                    <a:pt x="854244" y="608340"/>
                  </a:lnTo>
                  <a:lnTo>
                    <a:pt x="819887" y="553136"/>
                  </a:lnTo>
                  <a:lnTo>
                    <a:pt x="737668" y="525473"/>
                  </a:lnTo>
                  <a:lnTo>
                    <a:pt x="792279" y="456496"/>
                  </a:lnTo>
                  <a:lnTo>
                    <a:pt x="833509" y="373146"/>
                  </a:lnTo>
                  <a:lnTo>
                    <a:pt x="915848" y="387038"/>
                  </a:lnTo>
                  <a:lnTo>
                    <a:pt x="1025431" y="387038"/>
                  </a:lnTo>
                  <a:lnTo>
                    <a:pt x="970699" y="332074"/>
                  </a:lnTo>
                  <a:lnTo>
                    <a:pt x="1046166" y="276386"/>
                  </a:lnTo>
                  <a:lnTo>
                    <a:pt x="1155749" y="276386"/>
                  </a:lnTo>
                  <a:lnTo>
                    <a:pt x="1224345" y="193519"/>
                  </a:lnTo>
                  <a:lnTo>
                    <a:pt x="1285947" y="235073"/>
                  </a:lnTo>
                  <a:lnTo>
                    <a:pt x="1354904" y="179628"/>
                  </a:lnTo>
                  <a:lnTo>
                    <a:pt x="1430130" y="193519"/>
                  </a:lnTo>
                  <a:lnTo>
                    <a:pt x="1450745" y="124422"/>
                  </a:lnTo>
                  <a:lnTo>
                    <a:pt x="1573831" y="96638"/>
                  </a:lnTo>
                  <a:lnTo>
                    <a:pt x="1532842" y="69338"/>
                  </a:lnTo>
                  <a:lnTo>
                    <a:pt x="1635795" y="41675"/>
                  </a:lnTo>
                  <a:lnTo>
                    <a:pt x="1704510" y="13891"/>
                  </a:lnTo>
                  <a:lnTo>
                    <a:pt x="1779977" y="54963"/>
                  </a:lnTo>
                  <a:lnTo>
                    <a:pt x="1834709" y="27784"/>
                  </a:lnTo>
                  <a:lnTo>
                    <a:pt x="1896674" y="69338"/>
                  </a:lnTo>
                  <a:lnTo>
                    <a:pt x="1930669" y="0"/>
                  </a:lnTo>
                  <a:lnTo>
                    <a:pt x="1985642" y="69338"/>
                  </a:lnTo>
                  <a:lnTo>
                    <a:pt x="2054238" y="69338"/>
                  </a:lnTo>
                  <a:lnTo>
                    <a:pt x="2095347" y="82988"/>
                  </a:lnTo>
                  <a:lnTo>
                    <a:pt x="2067860" y="138314"/>
                  </a:lnTo>
                  <a:lnTo>
                    <a:pt x="2122592" y="193519"/>
                  </a:lnTo>
                  <a:lnTo>
                    <a:pt x="2177805" y="248602"/>
                  </a:lnTo>
                  <a:lnTo>
                    <a:pt x="2259782" y="276386"/>
                  </a:lnTo>
                  <a:lnTo>
                    <a:pt x="2356104" y="248602"/>
                  </a:lnTo>
                  <a:lnTo>
                    <a:pt x="2335248" y="359738"/>
                  </a:lnTo>
                  <a:lnTo>
                    <a:pt x="2431209" y="373146"/>
                  </a:lnTo>
                  <a:lnTo>
                    <a:pt x="2403723" y="442605"/>
                  </a:lnTo>
                  <a:lnTo>
                    <a:pt x="2294139" y="497568"/>
                  </a:lnTo>
                  <a:lnTo>
                    <a:pt x="2266533" y="580677"/>
                  </a:lnTo>
                  <a:lnTo>
                    <a:pt x="2376598" y="553136"/>
                  </a:lnTo>
                  <a:lnTo>
                    <a:pt x="2444833" y="608340"/>
                  </a:lnTo>
                  <a:lnTo>
                    <a:pt x="2540792" y="622231"/>
                  </a:lnTo>
                  <a:lnTo>
                    <a:pt x="2630485" y="636124"/>
                  </a:lnTo>
                  <a:lnTo>
                    <a:pt x="2637115" y="718507"/>
                  </a:lnTo>
                  <a:lnTo>
                    <a:pt x="2681238" y="777700"/>
                  </a:lnTo>
                  <a:close/>
                </a:path>
              </a:pathLst>
            </a:custGeom>
            <a:solidFill>
              <a:srgbClr val="4CB24C"/>
            </a:solidFill>
            <a:ln w="0" cap="flat" cmpd="sng" algn="ctr">
              <a:solidFill>
                <a:srgbClr val="4CB2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лилиния 6"/>
            <p:cNvSpPr/>
            <p:nvPr/>
          </p:nvSpPr>
          <p:spPr>
            <a:xfrm>
              <a:off x="914400" y="1562100"/>
              <a:ext cx="3229638" cy="3906621"/>
            </a:xfrm>
            <a:custGeom>
              <a:avLst/>
              <a:gdLst/>
              <a:ahLst/>
              <a:cxnLst/>
              <a:rect l="0" t="0" r="0" b="0"/>
              <a:pathLst>
                <a:path w="3229638" h="3906621">
                  <a:moveTo>
                    <a:pt x="1118739" y="3760454"/>
                  </a:moveTo>
                  <a:lnTo>
                    <a:pt x="1083779" y="3776158"/>
                  </a:lnTo>
                  <a:lnTo>
                    <a:pt x="1060874" y="3677103"/>
                  </a:lnTo>
                  <a:lnTo>
                    <a:pt x="1043996" y="3581673"/>
                  </a:lnTo>
                  <a:lnTo>
                    <a:pt x="1015063" y="3622744"/>
                  </a:lnTo>
                  <a:lnTo>
                    <a:pt x="989747" y="3692808"/>
                  </a:lnTo>
                  <a:lnTo>
                    <a:pt x="1010241" y="3739919"/>
                  </a:lnTo>
                  <a:lnTo>
                    <a:pt x="978897" y="3788238"/>
                  </a:lnTo>
                  <a:lnTo>
                    <a:pt x="1000597" y="3843806"/>
                  </a:lnTo>
                  <a:lnTo>
                    <a:pt x="965636" y="3859509"/>
                  </a:lnTo>
                  <a:lnTo>
                    <a:pt x="901743" y="3816022"/>
                  </a:lnTo>
                  <a:lnTo>
                    <a:pt x="896920" y="3767702"/>
                  </a:lnTo>
                  <a:lnTo>
                    <a:pt x="871604" y="3802734"/>
                  </a:lnTo>
                  <a:lnTo>
                    <a:pt x="836644" y="3851053"/>
                  </a:lnTo>
                  <a:lnTo>
                    <a:pt x="810121" y="3886085"/>
                  </a:lnTo>
                  <a:lnTo>
                    <a:pt x="801683" y="3843806"/>
                  </a:lnTo>
                  <a:lnTo>
                    <a:pt x="820972" y="3788238"/>
                  </a:lnTo>
                  <a:lnTo>
                    <a:pt x="776367" y="3754414"/>
                  </a:lnTo>
                  <a:lnTo>
                    <a:pt x="755872" y="3802734"/>
                  </a:lnTo>
                  <a:lnTo>
                    <a:pt x="710062" y="3823270"/>
                  </a:lnTo>
                  <a:lnTo>
                    <a:pt x="696801" y="3878837"/>
                  </a:lnTo>
                  <a:lnTo>
                    <a:pt x="629291" y="3906620"/>
                  </a:lnTo>
                  <a:lnTo>
                    <a:pt x="610002" y="3851053"/>
                  </a:lnTo>
                  <a:lnTo>
                    <a:pt x="655813" y="3835350"/>
                  </a:lnTo>
                  <a:lnTo>
                    <a:pt x="660635" y="3767702"/>
                  </a:lnTo>
                  <a:lnTo>
                    <a:pt x="655813" y="3712135"/>
                  </a:lnTo>
                  <a:lnTo>
                    <a:pt x="629291" y="3767702"/>
                  </a:lnTo>
                  <a:lnTo>
                    <a:pt x="584686" y="3760454"/>
                  </a:lnTo>
                  <a:lnTo>
                    <a:pt x="573836" y="3704887"/>
                  </a:lnTo>
                  <a:lnTo>
                    <a:pt x="549725" y="3656568"/>
                  </a:lnTo>
                  <a:lnTo>
                    <a:pt x="515970" y="3642072"/>
                  </a:lnTo>
                  <a:lnTo>
                    <a:pt x="509943" y="3593753"/>
                  </a:lnTo>
                  <a:lnTo>
                    <a:pt x="464132" y="3637240"/>
                  </a:lnTo>
                  <a:lnTo>
                    <a:pt x="447255" y="3685560"/>
                  </a:lnTo>
                  <a:lnTo>
                    <a:pt x="393005" y="3697639"/>
                  </a:lnTo>
                  <a:lnTo>
                    <a:pt x="302590" y="3712135"/>
                  </a:lnTo>
                  <a:lnTo>
                    <a:pt x="324290" y="3649320"/>
                  </a:lnTo>
                  <a:lnTo>
                    <a:pt x="282096" y="3609456"/>
                  </a:lnTo>
                  <a:lnTo>
                    <a:pt x="224230" y="3665024"/>
                  </a:lnTo>
                  <a:lnTo>
                    <a:pt x="201325" y="3629992"/>
                  </a:lnTo>
                  <a:lnTo>
                    <a:pt x="135020" y="3649320"/>
                  </a:lnTo>
                  <a:lnTo>
                    <a:pt x="106087" y="3622744"/>
                  </a:lnTo>
                  <a:lnTo>
                    <a:pt x="59071" y="3649320"/>
                  </a:lnTo>
                  <a:lnTo>
                    <a:pt x="24111" y="3601001"/>
                  </a:lnTo>
                  <a:lnTo>
                    <a:pt x="31344" y="3546641"/>
                  </a:lnTo>
                  <a:lnTo>
                    <a:pt x="77154" y="3518857"/>
                  </a:lnTo>
                  <a:lnTo>
                    <a:pt x="34961" y="3475370"/>
                  </a:lnTo>
                  <a:lnTo>
                    <a:pt x="0" y="3416179"/>
                  </a:lnTo>
                  <a:lnTo>
                    <a:pt x="63893" y="3395644"/>
                  </a:lnTo>
                  <a:lnTo>
                    <a:pt x="115732" y="3331620"/>
                  </a:lnTo>
                  <a:lnTo>
                    <a:pt x="73538" y="3291757"/>
                  </a:lnTo>
                  <a:lnTo>
                    <a:pt x="48222" y="3228941"/>
                  </a:lnTo>
                  <a:lnTo>
                    <a:pt x="113321" y="3201158"/>
                  </a:lnTo>
                  <a:lnTo>
                    <a:pt x="150692" y="3157670"/>
                  </a:lnTo>
                  <a:lnTo>
                    <a:pt x="182036" y="3166126"/>
                  </a:lnTo>
                  <a:lnTo>
                    <a:pt x="225436" y="3098479"/>
                  </a:lnTo>
                  <a:lnTo>
                    <a:pt x="313440" y="3119015"/>
                  </a:lnTo>
                  <a:lnTo>
                    <a:pt x="342373" y="3041704"/>
                  </a:lnTo>
                  <a:lnTo>
                    <a:pt x="279685" y="3035664"/>
                  </a:lnTo>
                  <a:lnTo>
                    <a:pt x="220613" y="3070696"/>
                  </a:lnTo>
                  <a:lnTo>
                    <a:pt x="171186" y="3070696"/>
                  </a:lnTo>
                  <a:lnTo>
                    <a:pt x="159131" y="3035664"/>
                  </a:lnTo>
                  <a:lnTo>
                    <a:pt x="79565" y="3015128"/>
                  </a:lnTo>
                  <a:lnTo>
                    <a:pt x="106087" y="2959561"/>
                  </a:lnTo>
                  <a:lnTo>
                    <a:pt x="110910" y="2911242"/>
                  </a:lnTo>
                  <a:lnTo>
                    <a:pt x="55455" y="2936609"/>
                  </a:lnTo>
                  <a:lnTo>
                    <a:pt x="13261" y="2916074"/>
                  </a:lnTo>
                  <a:lnTo>
                    <a:pt x="42194" y="2861714"/>
                  </a:lnTo>
                  <a:lnTo>
                    <a:pt x="81977" y="2829099"/>
                  </a:lnTo>
                  <a:lnTo>
                    <a:pt x="115732" y="2785611"/>
                  </a:lnTo>
                  <a:lnTo>
                    <a:pt x="186858" y="2801315"/>
                  </a:lnTo>
                  <a:lnTo>
                    <a:pt x="270040" y="2772323"/>
                  </a:lnTo>
                  <a:lnTo>
                    <a:pt x="257985" y="2702261"/>
                  </a:lnTo>
                  <a:lnTo>
                    <a:pt x="206147" y="2690181"/>
                  </a:lnTo>
                  <a:lnTo>
                    <a:pt x="171186" y="2725212"/>
                  </a:lnTo>
                  <a:lnTo>
                    <a:pt x="135020" y="2681725"/>
                  </a:lnTo>
                  <a:lnTo>
                    <a:pt x="137431" y="2641861"/>
                  </a:lnTo>
                  <a:lnTo>
                    <a:pt x="130198" y="2592334"/>
                  </a:lnTo>
                  <a:lnTo>
                    <a:pt x="169981" y="2559718"/>
                  </a:lnTo>
                  <a:lnTo>
                    <a:pt x="144665" y="2511399"/>
                  </a:lnTo>
                  <a:lnTo>
                    <a:pt x="186858" y="2495695"/>
                  </a:lnTo>
                  <a:lnTo>
                    <a:pt x="169981" y="2452208"/>
                  </a:lnTo>
                  <a:lnTo>
                    <a:pt x="113321" y="2432880"/>
                  </a:lnTo>
                  <a:lnTo>
                    <a:pt x="124170" y="2393017"/>
                  </a:lnTo>
                  <a:lnTo>
                    <a:pt x="163953" y="2357985"/>
                  </a:lnTo>
                  <a:lnTo>
                    <a:pt x="225436" y="2344697"/>
                  </a:lnTo>
                  <a:lnTo>
                    <a:pt x="273657" y="2328993"/>
                  </a:lnTo>
                  <a:lnTo>
                    <a:pt x="257985" y="2290338"/>
                  </a:lnTo>
                  <a:lnTo>
                    <a:pt x="282096" y="2274634"/>
                  </a:lnTo>
                  <a:lnTo>
                    <a:pt x="255574" y="2227523"/>
                  </a:lnTo>
                  <a:lnTo>
                    <a:pt x="295357" y="2191283"/>
                  </a:lnTo>
                  <a:lnTo>
                    <a:pt x="358045" y="2211819"/>
                  </a:lnTo>
                  <a:lnTo>
                    <a:pt x="402650" y="2179203"/>
                  </a:lnTo>
                  <a:lnTo>
                    <a:pt x="358045" y="2135716"/>
                  </a:lnTo>
                  <a:lnTo>
                    <a:pt x="406266" y="2116388"/>
                  </a:lnTo>
                  <a:lnTo>
                    <a:pt x="473777" y="2088604"/>
                  </a:lnTo>
                  <a:lnTo>
                    <a:pt x="518381" y="2059613"/>
                  </a:lnTo>
                  <a:lnTo>
                    <a:pt x="382156" y="2020957"/>
                  </a:lnTo>
                  <a:lnTo>
                    <a:pt x="318262" y="1921903"/>
                  </a:lnTo>
                  <a:lnTo>
                    <a:pt x="347195" y="1854256"/>
                  </a:lnTo>
                  <a:lnTo>
                    <a:pt x="292946" y="1798688"/>
                  </a:lnTo>
                  <a:lnTo>
                    <a:pt x="335140" y="1699633"/>
                  </a:lnTo>
                  <a:lnTo>
                    <a:pt x="424349" y="1727417"/>
                  </a:lnTo>
                  <a:lnTo>
                    <a:pt x="442432" y="1671850"/>
                  </a:lnTo>
                  <a:lnTo>
                    <a:pt x="518381" y="1604203"/>
                  </a:lnTo>
                  <a:lnTo>
                    <a:pt x="629291" y="1548636"/>
                  </a:lnTo>
                  <a:lnTo>
                    <a:pt x="544903" y="1493068"/>
                  </a:lnTo>
                  <a:lnTo>
                    <a:pt x="496682" y="1437501"/>
                  </a:lnTo>
                  <a:lnTo>
                    <a:pt x="442432" y="1381934"/>
                  </a:lnTo>
                  <a:lnTo>
                    <a:pt x="525615" y="1343278"/>
                  </a:lnTo>
                  <a:lnTo>
                    <a:pt x="471365" y="1299791"/>
                  </a:lnTo>
                  <a:lnTo>
                    <a:pt x="535259" y="1244224"/>
                  </a:lnTo>
                  <a:lnTo>
                    <a:pt x="449666" y="1188656"/>
                  </a:lnTo>
                  <a:lnTo>
                    <a:pt x="567808" y="1121009"/>
                  </a:lnTo>
                  <a:lnTo>
                    <a:pt x="496682" y="1093226"/>
                  </a:lnTo>
                  <a:lnTo>
                    <a:pt x="407472" y="1037658"/>
                  </a:lnTo>
                  <a:lnTo>
                    <a:pt x="476188" y="968803"/>
                  </a:lnTo>
                  <a:lnTo>
                    <a:pt x="560575" y="898740"/>
                  </a:lnTo>
                  <a:lnTo>
                    <a:pt x="595536" y="816597"/>
                  </a:lnTo>
                  <a:lnTo>
                    <a:pt x="684746" y="855253"/>
                  </a:lnTo>
                  <a:lnTo>
                    <a:pt x="760695" y="803309"/>
                  </a:lnTo>
                  <a:lnTo>
                    <a:pt x="790833" y="747742"/>
                  </a:lnTo>
                  <a:lnTo>
                    <a:pt x="761900" y="767070"/>
                  </a:lnTo>
                  <a:lnTo>
                    <a:pt x="745023" y="747742"/>
                  </a:lnTo>
                  <a:lnTo>
                    <a:pt x="790833" y="718751"/>
                  </a:lnTo>
                  <a:lnTo>
                    <a:pt x="881248" y="664391"/>
                  </a:lnTo>
                  <a:lnTo>
                    <a:pt x="855932" y="608824"/>
                  </a:lnTo>
                  <a:lnTo>
                    <a:pt x="820972" y="553257"/>
                  </a:lnTo>
                  <a:lnTo>
                    <a:pt x="736584" y="525473"/>
                  </a:lnTo>
                  <a:lnTo>
                    <a:pt x="790833" y="455410"/>
                  </a:lnTo>
                  <a:lnTo>
                    <a:pt x="833027" y="373267"/>
                  </a:lnTo>
                  <a:lnTo>
                    <a:pt x="915003" y="386555"/>
                  </a:lnTo>
                  <a:lnTo>
                    <a:pt x="1025913" y="386555"/>
                  </a:lnTo>
                  <a:lnTo>
                    <a:pt x="971664" y="332196"/>
                  </a:lnTo>
                  <a:lnTo>
                    <a:pt x="1046407" y="275420"/>
                  </a:lnTo>
                  <a:lnTo>
                    <a:pt x="1157317" y="275420"/>
                  </a:lnTo>
                  <a:lnTo>
                    <a:pt x="1226032" y="193278"/>
                  </a:lnTo>
                  <a:lnTo>
                    <a:pt x="1286309" y="234349"/>
                  </a:lnTo>
                  <a:lnTo>
                    <a:pt x="1355025" y="179990"/>
                  </a:lnTo>
                  <a:lnTo>
                    <a:pt x="1430974" y="193278"/>
                  </a:lnTo>
                  <a:lnTo>
                    <a:pt x="1452673" y="125630"/>
                  </a:lnTo>
                  <a:lnTo>
                    <a:pt x="1575638" y="97847"/>
                  </a:lnTo>
                  <a:lnTo>
                    <a:pt x="1533444" y="68855"/>
                  </a:lnTo>
                  <a:lnTo>
                    <a:pt x="1635915" y="42279"/>
                  </a:lnTo>
                  <a:lnTo>
                    <a:pt x="1704631" y="14496"/>
                  </a:lnTo>
                  <a:lnTo>
                    <a:pt x="1780580" y="54359"/>
                  </a:lnTo>
                  <a:lnTo>
                    <a:pt x="1836035" y="27784"/>
                  </a:lnTo>
                  <a:lnTo>
                    <a:pt x="1895106" y="68855"/>
                  </a:lnTo>
                  <a:lnTo>
                    <a:pt x="1930067" y="0"/>
                  </a:lnTo>
                  <a:lnTo>
                    <a:pt x="1985521" y="68855"/>
                  </a:lnTo>
                  <a:lnTo>
                    <a:pt x="2053031" y="68855"/>
                  </a:lnTo>
                  <a:lnTo>
                    <a:pt x="2095225" y="82143"/>
                  </a:lnTo>
                  <a:lnTo>
                    <a:pt x="2069909" y="138918"/>
                  </a:lnTo>
                  <a:lnTo>
                    <a:pt x="2122953" y="193278"/>
                  </a:lnTo>
                  <a:lnTo>
                    <a:pt x="2180818" y="248845"/>
                  </a:lnTo>
                  <a:lnTo>
                    <a:pt x="2262795" y="275420"/>
                  </a:lnTo>
                  <a:lnTo>
                    <a:pt x="2356827" y="248845"/>
                  </a:lnTo>
                  <a:lnTo>
                    <a:pt x="2335127" y="359979"/>
                  </a:lnTo>
                  <a:lnTo>
                    <a:pt x="2432776" y="373267"/>
                  </a:lnTo>
                  <a:lnTo>
                    <a:pt x="2403843" y="442122"/>
                  </a:lnTo>
                  <a:lnTo>
                    <a:pt x="2295345" y="497689"/>
                  </a:lnTo>
                  <a:lnTo>
                    <a:pt x="2266412" y="582248"/>
                  </a:lnTo>
                  <a:lnTo>
                    <a:pt x="2377321" y="553257"/>
                  </a:lnTo>
                  <a:lnTo>
                    <a:pt x="2446037" y="608824"/>
                  </a:lnTo>
                  <a:lnTo>
                    <a:pt x="2540069" y="620904"/>
                  </a:lnTo>
                  <a:lnTo>
                    <a:pt x="2631690" y="636608"/>
                  </a:lnTo>
                  <a:lnTo>
                    <a:pt x="2637717" y="718751"/>
                  </a:lnTo>
                  <a:lnTo>
                    <a:pt x="2682322" y="777942"/>
                  </a:lnTo>
                  <a:lnTo>
                    <a:pt x="2708844" y="744118"/>
                  </a:lnTo>
                  <a:lnTo>
                    <a:pt x="2763093" y="712711"/>
                  </a:lnTo>
                  <a:lnTo>
                    <a:pt x="2808904" y="747742"/>
                  </a:lnTo>
                  <a:lnTo>
                    <a:pt x="2777560" y="855253"/>
                  </a:lnTo>
                  <a:lnTo>
                    <a:pt x="2882442" y="919276"/>
                  </a:lnTo>
                  <a:lnTo>
                    <a:pt x="2863153" y="1001419"/>
                  </a:lnTo>
                  <a:lnTo>
                    <a:pt x="2817343" y="1044906"/>
                  </a:lnTo>
                  <a:lnTo>
                    <a:pt x="2773943" y="1093226"/>
                  </a:lnTo>
                  <a:lnTo>
                    <a:pt x="2650978" y="1064234"/>
                  </a:lnTo>
                  <a:lnTo>
                    <a:pt x="2637717" y="1134297"/>
                  </a:lnTo>
                  <a:lnTo>
                    <a:pt x="2684733" y="1160873"/>
                  </a:lnTo>
                  <a:lnTo>
                    <a:pt x="2773943" y="1175369"/>
                  </a:lnTo>
                  <a:lnTo>
                    <a:pt x="2760682" y="1259927"/>
                  </a:lnTo>
                  <a:lnTo>
                    <a:pt x="2671473" y="1286503"/>
                  </a:lnTo>
                  <a:lnTo>
                    <a:pt x="2602757" y="1381934"/>
                  </a:lnTo>
                  <a:lnTo>
                    <a:pt x="2740188" y="1425421"/>
                  </a:lnTo>
                  <a:lnTo>
                    <a:pt x="2802876" y="1381934"/>
                  </a:lnTo>
                  <a:lnTo>
                    <a:pt x="2876414" y="1437501"/>
                  </a:lnTo>
                  <a:lnTo>
                    <a:pt x="2953569" y="1410926"/>
                  </a:lnTo>
                  <a:lnTo>
                    <a:pt x="2965624" y="1534140"/>
                  </a:lnTo>
                  <a:lnTo>
                    <a:pt x="2911375" y="1646482"/>
                  </a:lnTo>
                  <a:lnTo>
                    <a:pt x="3000584" y="1714129"/>
                  </a:lnTo>
                  <a:lnTo>
                    <a:pt x="2943924" y="1755201"/>
                  </a:lnTo>
                  <a:lnTo>
                    <a:pt x="2898114" y="1825264"/>
                  </a:lnTo>
                  <a:lnTo>
                    <a:pt x="2978885" y="1880831"/>
                  </a:lnTo>
                  <a:lnTo>
                    <a:pt x="3029517" y="1991966"/>
                  </a:lnTo>
                  <a:lnTo>
                    <a:pt x="3076533" y="2116388"/>
                  </a:lnTo>
                  <a:lnTo>
                    <a:pt x="3118727" y="2142964"/>
                  </a:lnTo>
                  <a:lnTo>
                    <a:pt x="3207937" y="2186451"/>
                  </a:lnTo>
                  <a:lnTo>
                    <a:pt x="3153688" y="2238394"/>
                  </a:lnTo>
                  <a:lnTo>
                    <a:pt x="3042778" y="2280674"/>
                  </a:lnTo>
                  <a:lnTo>
                    <a:pt x="2925841" y="2309666"/>
                  </a:lnTo>
                  <a:lnTo>
                    <a:pt x="2994557" y="2377313"/>
                  </a:lnTo>
                  <a:lnTo>
                    <a:pt x="3089794" y="2420800"/>
                  </a:lnTo>
                  <a:lnTo>
                    <a:pt x="3076533" y="2504151"/>
                  </a:lnTo>
                  <a:lnTo>
                    <a:pt x="3160921" y="2504151"/>
                  </a:lnTo>
                  <a:lnTo>
                    <a:pt x="3111494" y="2598374"/>
                  </a:lnTo>
                  <a:lnTo>
                    <a:pt x="3199498" y="2627365"/>
                  </a:lnTo>
                  <a:lnTo>
                    <a:pt x="3118727" y="2670853"/>
                  </a:lnTo>
                  <a:lnTo>
                    <a:pt x="3103055" y="2738500"/>
                  </a:lnTo>
                  <a:lnTo>
                    <a:pt x="3194676" y="2752996"/>
                  </a:lnTo>
                  <a:lnTo>
                    <a:pt x="3153688" y="2807355"/>
                  </a:lnTo>
                  <a:lnTo>
                    <a:pt x="3029517" y="2832722"/>
                  </a:lnTo>
                  <a:lnTo>
                    <a:pt x="2898114" y="2848427"/>
                  </a:lnTo>
                  <a:lnTo>
                    <a:pt x="2823370" y="2861714"/>
                  </a:lnTo>
                  <a:lnTo>
                    <a:pt x="2858331" y="2903994"/>
                  </a:lnTo>
                  <a:lnTo>
                    <a:pt x="2829398" y="2959561"/>
                  </a:lnTo>
                  <a:lnTo>
                    <a:pt x="2918608" y="2943857"/>
                  </a:lnTo>
                  <a:lnTo>
                    <a:pt x="3013845" y="2987345"/>
                  </a:lnTo>
                  <a:lnTo>
                    <a:pt x="3144043" y="3015128"/>
                  </a:lnTo>
                  <a:lnTo>
                    <a:pt x="3171771" y="3070696"/>
                  </a:lnTo>
                  <a:lnTo>
                    <a:pt x="3229637" y="3098479"/>
                  </a:lnTo>
                  <a:lnTo>
                    <a:pt x="3165743" y="3166126"/>
                  </a:lnTo>
                  <a:lnTo>
                    <a:pt x="3194676" y="3193910"/>
                  </a:lnTo>
                  <a:lnTo>
                    <a:pt x="3213965" y="3276053"/>
                  </a:lnTo>
                  <a:lnTo>
                    <a:pt x="3153688" y="3359404"/>
                  </a:lnTo>
                  <a:lnTo>
                    <a:pt x="3207937" y="3431883"/>
                  </a:lnTo>
                  <a:lnTo>
                    <a:pt x="3136810" y="3442755"/>
                  </a:lnTo>
                  <a:lnTo>
                    <a:pt x="3042778" y="3442755"/>
                  </a:lnTo>
                  <a:lnTo>
                    <a:pt x="2994557" y="3514026"/>
                  </a:lnTo>
                  <a:lnTo>
                    <a:pt x="2974063" y="3495906"/>
                  </a:lnTo>
                  <a:lnTo>
                    <a:pt x="2953569" y="3475370"/>
                  </a:lnTo>
                  <a:lnTo>
                    <a:pt x="2934280" y="3463291"/>
                  </a:lnTo>
                  <a:lnTo>
                    <a:pt x="2923430" y="3458458"/>
                  </a:lnTo>
                  <a:lnTo>
                    <a:pt x="2911375" y="3456043"/>
                  </a:lnTo>
                  <a:lnTo>
                    <a:pt x="2902936" y="3458458"/>
                  </a:lnTo>
                  <a:lnTo>
                    <a:pt x="2893292" y="3463291"/>
                  </a:lnTo>
                  <a:lnTo>
                    <a:pt x="2876414" y="3478994"/>
                  </a:lnTo>
                  <a:lnTo>
                    <a:pt x="2860742" y="3494698"/>
                  </a:lnTo>
                  <a:lnTo>
                    <a:pt x="2853509" y="3499530"/>
                  </a:lnTo>
                  <a:lnTo>
                    <a:pt x="2842659" y="3499530"/>
                  </a:lnTo>
                  <a:lnTo>
                    <a:pt x="2834220" y="3494698"/>
                  </a:lnTo>
                  <a:lnTo>
                    <a:pt x="2823370" y="3485034"/>
                  </a:lnTo>
                  <a:lnTo>
                    <a:pt x="2811315" y="3459666"/>
                  </a:lnTo>
                  <a:lnTo>
                    <a:pt x="2805287" y="3451211"/>
                  </a:lnTo>
                  <a:lnTo>
                    <a:pt x="2800465" y="3437923"/>
                  </a:lnTo>
                  <a:lnTo>
                    <a:pt x="2793232" y="3431883"/>
                  </a:lnTo>
                  <a:lnTo>
                    <a:pt x="2782382" y="3431883"/>
                  </a:lnTo>
                  <a:lnTo>
                    <a:pt x="2763093" y="3446378"/>
                  </a:lnTo>
                  <a:lnTo>
                    <a:pt x="2745010" y="3465706"/>
                  </a:lnTo>
                  <a:lnTo>
                    <a:pt x="2713666" y="3511610"/>
                  </a:lnTo>
                  <a:lnTo>
                    <a:pt x="2684733" y="3551473"/>
                  </a:lnTo>
                  <a:lnTo>
                    <a:pt x="2671473" y="3568385"/>
                  </a:lnTo>
                  <a:lnTo>
                    <a:pt x="2658211" y="3581673"/>
                  </a:lnTo>
                  <a:lnTo>
                    <a:pt x="2650978" y="3581673"/>
                  </a:lnTo>
                  <a:lnTo>
                    <a:pt x="2642539" y="3576841"/>
                  </a:lnTo>
                  <a:lnTo>
                    <a:pt x="2629279" y="3567177"/>
                  </a:lnTo>
                  <a:lnTo>
                    <a:pt x="2618429" y="3551473"/>
                  </a:lnTo>
                  <a:lnTo>
                    <a:pt x="2608784" y="3530937"/>
                  </a:lnTo>
                  <a:lnTo>
                    <a:pt x="2597934" y="3515233"/>
                  </a:lnTo>
                  <a:lnTo>
                    <a:pt x="2588290" y="3503154"/>
                  </a:lnTo>
                  <a:lnTo>
                    <a:pt x="2575030" y="3495906"/>
                  </a:lnTo>
                  <a:lnTo>
                    <a:pt x="2569002" y="3495906"/>
                  </a:lnTo>
                  <a:lnTo>
                    <a:pt x="2560563" y="3499530"/>
                  </a:lnTo>
                  <a:lnTo>
                    <a:pt x="2564180" y="3514026"/>
                  </a:lnTo>
                  <a:lnTo>
                    <a:pt x="2569002" y="3533353"/>
                  </a:lnTo>
                  <a:lnTo>
                    <a:pt x="2577440" y="3557513"/>
                  </a:lnTo>
                  <a:lnTo>
                    <a:pt x="2588290" y="3581673"/>
                  </a:lnTo>
                  <a:lnTo>
                    <a:pt x="2597934" y="3604625"/>
                  </a:lnTo>
                  <a:lnTo>
                    <a:pt x="2608784" y="3629992"/>
                  </a:lnTo>
                  <a:lnTo>
                    <a:pt x="2617223" y="3649320"/>
                  </a:lnTo>
                  <a:lnTo>
                    <a:pt x="2618429" y="3665024"/>
                  </a:lnTo>
                  <a:lnTo>
                    <a:pt x="2600346" y="3649320"/>
                  </a:lnTo>
                  <a:lnTo>
                    <a:pt x="2585879" y="3637240"/>
                  </a:lnTo>
                  <a:lnTo>
                    <a:pt x="2569002" y="3622744"/>
                  </a:lnTo>
                  <a:lnTo>
                    <a:pt x="2556946" y="3611873"/>
                  </a:lnTo>
                  <a:lnTo>
                    <a:pt x="2546097" y="3604625"/>
                  </a:lnTo>
                  <a:lnTo>
                    <a:pt x="2531630" y="3598585"/>
                  </a:lnTo>
                  <a:lnTo>
                    <a:pt x="2518369" y="3601001"/>
                  </a:lnTo>
                  <a:lnTo>
                    <a:pt x="2503903" y="3609456"/>
                  </a:lnTo>
                  <a:lnTo>
                    <a:pt x="2508725" y="3642072"/>
                  </a:lnTo>
                  <a:lnTo>
                    <a:pt x="2511136" y="3679520"/>
                  </a:lnTo>
                  <a:lnTo>
                    <a:pt x="2508725" y="3700055"/>
                  </a:lnTo>
                  <a:lnTo>
                    <a:pt x="2506314" y="3723007"/>
                  </a:lnTo>
                  <a:lnTo>
                    <a:pt x="2503903" y="3748374"/>
                  </a:lnTo>
                  <a:lnTo>
                    <a:pt x="2500286" y="3776158"/>
                  </a:lnTo>
                  <a:lnTo>
                    <a:pt x="2495464" y="3778574"/>
                  </a:lnTo>
                  <a:lnTo>
                    <a:pt x="2489436" y="3778574"/>
                  </a:lnTo>
                  <a:lnTo>
                    <a:pt x="2479792" y="3770118"/>
                  </a:lnTo>
                  <a:lnTo>
                    <a:pt x="2468942" y="3758038"/>
                  </a:lnTo>
                  <a:lnTo>
                    <a:pt x="2460503" y="3742334"/>
                  </a:lnTo>
                  <a:lnTo>
                    <a:pt x="2450859" y="3727839"/>
                  </a:lnTo>
                  <a:lnTo>
                    <a:pt x="2440009" y="3715759"/>
                  </a:lnTo>
                  <a:lnTo>
                    <a:pt x="2429159" y="3704887"/>
                  </a:lnTo>
                  <a:lnTo>
                    <a:pt x="2424337" y="3704887"/>
                  </a:lnTo>
                  <a:lnTo>
                    <a:pt x="2418310" y="3704887"/>
                  </a:lnTo>
                  <a:lnTo>
                    <a:pt x="2424337" y="3723007"/>
                  </a:lnTo>
                  <a:lnTo>
                    <a:pt x="2427954" y="3742334"/>
                  </a:lnTo>
                  <a:lnTo>
                    <a:pt x="2427954" y="3765286"/>
                  </a:lnTo>
                  <a:lnTo>
                    <a:pt x="2427954" y="3788238"/>
                  </a:lnTo>
                  <a:lnTo>
                    <a:pt x="2424337" y="3807566"/>
                  </a:lnTo>
                  <a:lnTo>
                    <a:pt x="2417104" y="3826894"/>
                  </a:lnTo>
                  <a:lnTo>
                    <a:pt x="2406254" y="3837766"/>
                  </a:lnTo>
                  <a:lnTo>
                    <a:pt x="2400226" y="3840181"/>
                  </a:lnTo>
                  <a:lnTo>
                    <a:pt x="2389377" y="3843806"/>
                  </a:lnTo>
                  <a:lnTo>
                    <a:pt x="2374910" y="3796694"/>
                  </a:lnTo>
                  <a:lnTo>
                    <a:pt x="2358033" y="3750790"/>
                  </a:lnTo>
                  <a:lnTo>
                    <a:pt x="2329100" y="3660192"/>
                  </a:lnTo>
                  <a:lnTo>
                    <a:pt x="2314633" y="3614289"/>
                  </a:lnTo>
                  <a:lnTo>
                    <a:pt x="2292933" y="3570801"/>
                  </a:lnTo>
                  <a:lnTo>
                    <a:pt x="2266412" y="3529730"/>
                  </a:lnTo>
                  <a:lnTo>
                    <a:pt x="2232657" y="3483826"/>
                  </a:lnTo>
                  <a:lnTo>
                    <a:pt x="2235068" y="3514026"/>
                  </a:lnTo>
                  <a:lnTo>
                    <a:pt x="2235068" y="3541809"/>
                  </a:lnTo>
                  <a:lnTo>
                    <a:pt x="2235068" y="3588921"/>
                  </a:lnTo>
                  <a:lnTo>
                    <a:pt x="2232657" y="3642072"/>
                  </a:lnTo>
                  <a:lnTo>
                    <a:pt x="2232657" y="3672272"/>
                  </a:lnTo>
                  <a:lnTo>
                    <a:pt x="2232657" y="3704887"/>
                  </a:lnTo>
                  <a:lnTo>
                    <a:pt x="2224218" y="3708511"/>
                  </a:lnTo>
                  <a:lnTo>
                    <a:pt x="2216985" y="3700055"/>
                  </a:lnTo>
                  <a:lnTo>
                    <a:pt x="2208546" y="3690391"/>
                  </a:lnTo>
                  <a:lnTo>
                    <a:pt x="2203724" y="3679520"/>
                  </a:lnTo>
                  <a:lnTo>
                    <a:pt x="2195285" y="3667440"/>
                  </a:lnTo>
                  <a:lnTo>
                    <a:pt x="2188052" y="3656568"/>
                  </a:lnTo>
                  <a:lnTo>
                    <a:pt x="2180818" y="3649320"/>
                  </a:lnTo>
                  <a:lnTo>
                    <a:pt x="2172380" y="3649320"/>
                  </a:lnTo>
                  <a:lnTo>
                    <a:pt x="2169969" y="3677103"/>
                  </a:lnTo>
                  <a:lnTo>
                    <a:pt x="2169969" y="3702471"/>
                  </a:lnTo>
                  <a:lnTo>
                    <a:pt x="2169969" y="3750790"/>
                  </a:lnTo>
                  <a:lnTo>
                    <a:pt x="2169969" y="3770118"/>
                  </a:lnTo>
                  <a:lnTo>
                    <a:pt x="2166352" y="3788238"/>
                  </a:lnTo>
                  <a:lnTo>
                    <a:pt x="2162735" y="3802734"/>
                  </a:lnTo>
                  <a:lnTo>
                    <a:pt x="2151886" y="3816022"/>
                  </a:lnTo>
                  <a:lnTo>
                    <a:pt x="2127775" y="3790654"/>
                  </a:lnTo>
                  <a:lnTo>
                    <a:pt x="2109692" y="3765286"/>
                  </a:lnTo>
                  <a:lnTo>
                    <a:pt x="2095225" y="3738711"/>
                  </a:lnTo>
                  <a:lnTo>
                    <a:pt x="2085581" y="3709719"/>
                  </a:lnTo>
                  <a:lnTo>
                    <a:pt x="2069909" y="3661400"/>
                  </a:lnTo>
                  <a:lnTo>
                    <a:pt x="2059059" y="3640864"/>
                  </a:lnTo>
                  <a:lnTo>
                    <a:pt x="2049415" y="3622744"/>
                  </a:lnTo>
                  <a:lnTo>
                    <a:pt x="2043387" y="3622744"/>
                  </a:lnTo>
                  <a:lnTo>
                    <a:pt x="2040976" y="3619121"/>
                  </a:lnTo>
                  <a:lnTo>
                    <a:pt x="2040976" y="3614289"/>
                  </a:lnTo>
                  <a:lnTo>
                    <a:pt x="2040976" y="3607041"/>
                  </a:lnTo>
                  <a:lnTo>
                    <a:pt x="2040976" y="3588921"/>
                  </a:lnTo>
                  <a:lnTo>
                    <a:pt x="2038565" y="3567177"/>
                  </a:lnTo>
                  <a:lnTo>
                    <a:pt x="2030126" y="3541809"/>
                  </a:lnTo>
                  <a:lnTo>
                    <a:pt x="2020482" y="3529730"/>
                  </a:lnTo>
                  <a:lnTo>
                    <a:pt x="2009632" y="3515233"/>
                  </a:lnTo>
                  <a:lnTo>
                    <a:pt x="1992755" y="3503154"/>
                  </a:lnTo>
                  <a:lnTo>
                    <a:pt x="1977083" y="3489866"/>
                  </a:lnTo>
                  <a:lnTo>
                    <a:pt x="1952972" y="3481410"/>
                  </a:lnTo>
                  <a:lnTo>
                    <a:pt x="1924039" y="3470538"/>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олилиния 7"/>
            <p:cNvSpPr/>
            <p:nvPr/>
          </p:nvSpPr>
          <p:spPr>
            <a:xfrm>
              <a:off x="1774551" y="4655383"/>
              <a:ext cx="1532119" cy="2441334"/>
            </a:xfrm>
            <a:custGeom>
              <a:avLst/>
              <a:gdLst/>
              <a:ahLst/>
              <a:cxnLst/>
              <a:rect l="0" t="0" r="0" b="0"/>
              <a:pathLst>
                <a:path w="1532119" h="2441334">
                  <a:moveTo>
                    <a:pt x="1064369" y="377374"/>
                  </a:moveTo>
                  <a:lnTo>
                    <a:pt x="1065213" y="382930"/>
                  </a:lnTo>
                  <a:lnTo>
                    <a:pt x="1064610" y="391991"/>
                  </a:lnTo>
                  <a:lnTo>
                    <a:pt x="1063646" y="403104"/>
                  </a:lnTo>
                  <a:lnTo>
                    <a:pt x="1061476" y="416150"/>
                  </a:lnTo>
                  <a:lnTo>
                    <a:pt x="1056172" y="446713"/>
                  </a:lnTo>
                  <a:lnTo>
                    <a:pt x="1050988" y="479329"/>
                  </a:lnTo>
                  <a:lnTo>
                    <a:pt x="1047009" y="510373"/>
                  </a:lnTo>
                  <a:lnTo>
                    <a:pt x="1046166" y="524265"/>
                  </a:lnTo>
                  <a:lnTo>
                    <a:pt x="1047009" y="535982"/>
                  </a:lnTo>
                  <a:lnTo>
                    <a:pt x="1048576" y="545888"/>
                  </a:lnTo>
                  <a:lnTo>
                    <a:pt x="1052193" y="552411"/>
                  </a:lnTo>
                  <a:lnTo>
                    <a:pt x="1057016" y="556035"/>
                  </a:lnTo>
                  <a:lnTo>
                    <a:pt x="1064369" y="555793"/>
                  </a:lnTo>
                  <a:lnTo>
                    <a:pt x="1070398" y="553256"/>
                  </a:lnTo>
                  <a:lnTo>
                    <a:pt x="1076906" y="548666"/>
                  </a:lnTo>
                  <a:lnTo>
                    <a:pt x="1091976" y="533929"/>
                  </a:lnTo>
                  <a:lnTo>
                    <a:pt x="1108734" y="513393"/>
                  </a:lnTo>
                  <a:lnTo>
                    <a:pt x="1127178" y="489233"/>
                  </a:lnTo>
                  <a:lnTo>
                    <a:pt x="1166237" y="435960"/>
                  </a:lnTo>
                  <a:lnTo>
                    <a:pt x="1185405" y="411078"/>
                  </a:lnTo>
                  <a:lnTo>
                    <a:pt x="1203971" y="389575"/>
                  </a:lnTo>
                  <a:lnTo>
                    <a:pt x="1214941" y="379307"/>
                  </a:lnTo>
                  <a:lnTo>
                    <a:pt x="1225429" y="372421"/>
                  </a:lnTo>
                  <a:lnTo>
                    <a:pt x="1235315" y="368314"/>
                  </a:lnTo>
                  <a:lnTo>
                    <a:pt x="1244235" y="366260"/>
                  </a:lnTo>
                  <a:lnTo>
                    <a:pt x="1251348" y="366260"/>
                  </a:lnTo>
                  <a:lnTo>
                    <a:pt x="1257617" y="367831"/>
                  </a:lnTo>
                  <a:lnTo>
                    <a:pt x="1262077" y="370247"/>
                  </a:lnTo>
                  <a:lnTo>
                    <a:pt x="1264489" y="373026"/>
                  </a:lnTo>
                  <a:lnTo>
                    <a:pt x="1266779" y="385951"/>
                  </a:lnTo>
                  <a:lnTo>
                    <a:pt x="1265694" y="401292"/>
                  </a:lnTo>
                  <a:lnTo>
                    <a:pt x="1262077" y="419170"/>
                  </a:lnTo>
                  <a:lnTo>
                    <a:pt x="1255447" y="439344"/>
                  </a:lnTo>
                  <a:lnTo>
                    <a:pt x="1247370" y="460483"/>
                  </a:lnTo>
                  <a:lnTo>
                    <a:pt x="1237365" y="483434"/>
                  </a:lnTo>
                  <a:lnTo>
                    <a:pt x="1213736" y="530305"/>
                  </a:lnTo>
                  <a:lnTo>
                    <a:pt x="1188781" y="577295"/>
                  </a:lnTo>
                  <a:lnTo>
                    <a:pt x="1164790" y="620783"/>
                  </a:lnTo>
                  <a:lnTo>
                    <a:pt x="1154303" y="639265"/>
                  </a:lnTo>
                  <a:lnTo>
                    <a:pt x="1144779" y="655935"/>
                  </a:lnTo>
                  <a:lnTo>
                    <a:pt x="1138028" y="670431"/>
                  </a:lnTo>
                  <a:lnTo>
                    <a:pt x="1133326" y="681906"/>
                  </a:lnTo>
                  <a:lnTo>
                    <a:pt x="1122838" y="699060"/>
                  </a:lnTo>
                  <a:lnTo>
                    <a:pt x="1112591" y="718630"/>
                  </a:lnTo>
                  <a:lnTo>
                    <a:pt x="1094388" y="764291"/>
                  </a:lnTo>
                  <a:lnTo>
                    <a:pt x="1076184" y="816838"/>
                  </a:lnTo>
                  <a:lnTo>
                    <a:pt x="1057860" y="873371"/>
                  </a:lnTo>
                  <a:lnTo>
                    <a:pt x="1037244" y="930509"/>
                  </a:lnTo>
                  <a:lnTo>
                    <a:pt x="1013376" y="986077"/>
                  </a:lnTo>
                  <a:lnTo>
                    <a:pt x="999994" y="1012652"/>
                  </a:lnTo>
                  <a:lnTo>
                    <a:pt x="985286" y="1037173"/>
                  </a:lnTo>
                  <a:lnTo>
                    <a:pt x="969132" y="1060368"/>
                  </a:lnTo>
                  <a:lnTo>
                    <a:pt x="951289" y="1080783"/>
                  </a:lnTo>
                  <a:lnTo>
                    <a:pt x="952616" y="1112190"/>
                  </a:lnTo>
                  <a:lnTo>
                    <a:pt x="953460" y="1139249"/>
                  </a:lnTo>
                  <a:lnTo>
                    <a:pt x="953701" y="1163287"/>
                  </a:lnTo>
                  <a:lnTo>
                    <a:pt x="954425" y="1184064"/>
                  </a:lnTo>
                  <a:lnTo>
                    <a:pt x="955268" y="1220788"/>
                  </a:lnTo>
                  <a:lnTo>
                    <a:pt x="957077" y="1254007"/>
                  </a:lnTo>
                  <a:lnTo>
                    <a:pt x="959487" y="1288555"/>
                  </a:lnTo>
                  <a:lnTo>
                    <a:pt x="961054" y="1308124"/>
                  </a:lnTo>
                  <a:lnTo>
                    <a:pt x="963466" y="1330109"/>
                  </a:lnTo>
                  <a:lnTo>
                    <a:pt x="966118" y="1354994"/>
                  </a:lnTo>
                  <a:lnTo>
                    <a:pt x="969132" y="1383744"/>
                  </a:lnTo>
                  <a:lnTo>
                    <a:pt x="972990" y="1416842"/>
                  </a:lnTo>
                  <a:lnTo>
                    <a:pt x="976726" y="1454894"/>
                  </a:lnTo>
                  <a:lnTo>
                    <a:pt x="981790" y="1489564"/>
                  </a:lnTo>
                  <a:lnTo>
                    <a:pt x="986612" y="1520005"/>
                  </a:lnTo>
                  <a:lnTo>
                    <a:pt x="997703" y="1579316"/>
                  </a:lnTo>
                  <a:lnTo>
                    <a:pt x="1002404" y="1612777"/>
                  </a:lnTo>
                  <a:lnTo>
                    <a:pt x="1006021" y="1652157"/>
                  </a:lnTo>
                  <a:lnTo>
                    <a:pt x="1007347" y="1674505"/>
                  </a:lnTo>
                  <a:lnTo>
                    <a:pt x="1008071" y="1699631"/>
                  </a:lnTo>
                  <a:lnTo>
                    <a:pt x="1008433" y="1727778"/>
                  </a:lnTo>
                  <a:lnTo>
                    <a:pt x="1008071" y="1758581"/>
                  </a:lnTo>
                  <a:lnTo>
                    <a:pt x="1009638" y="1796632"/>
                  </a:lnTo>
                  <a:lnTo>
                    <a:pt x="1010723" y="1832026"/>
                  </a:lnTo>
                  <a:lnTo>
                    <a:pt x="1012773" y="1850025"/>
                  </a:lnTo>
                  <a:lnTo>
                    <a:pt x="1016028" y="1869232"/>
                  </a:lnTo>
                  <a:lnTo>
                    <a:pt x="1021814" y="1890131"/>
                  </a:lnTo>
                  <a:lnTo>
                    <a:pt x="1029891" y="1913203"/>
                  </a:lnTo>
                  <a:lnTo>
                    <a:pt x="1039173" y="1924315"/>
                  </a:lnTo>
                  <a:lnTo>
                    <a:pt x="1056052" y="1934947"/>
                  </a:lnTo>
                  <a:lnTo>
                    <a:pt x="1079318" y="1944247"/>
                  </a:lnTo>
                  <a:lnTo>
                    <a:pt x="1108010" y="1953307"/>
                  </a:lnTo>
                  <a:lnTo>
                    <a:pt x="1141645" y="1961642"/>
                  </a:lnTo>
                  <a:lnTo>
                    <a:pt x="1178895" y="1969253"/>
                  </a:lnTo>
                  <a:lnTo>
                    <a:pt x="1260269" y="1985078"/>
                  </a:lnTo>
                  <a:lnTo>
                    <a:pt x="1344175" y="2001870"/>
                  </a:lnTo>
                  <a:lnTo>
                    <a:pt x="1384560" y="2011049"/>
                  </a:lnTo>
                  <a:lnTo>
                    <a:pt x="1422655" y="2021075"/>
                  </a:lnTo>
                  <a:lnTo>
                    <a:pt x="1457615" y="2031706"/>
                  </a:lnTo>
                  <a:lnTo>
                    <a:pt x="1487875" y="2044027"/>
                  </a:lnTo>
                  <a:lnTo>
                    <a:pt x="1513191" y="2057074"/>
                  </a:lnTo>
                  <a:lnTo>
                    <a:pt x="1532118" y="2072293"/>
                  </a:lnTo>
                  <a:lnTo>
                    <a:pt x="1507284" y="2074951"/>
                  </a:lnTo>
                  <a:lnTo>
                    <a:pt x="1480642" y="2075798"/>
                  </a:lnTo>
                  <a:lnTo>
                    <a:pt x="1452674" y="2074951"/>
                  </a:lnTo>
                  <a:lnTo>
                    <a:pt x="1422655" y="2072536"/>
                  </a:lnTo>
                  <a:lnTo>
                    <a:pt x="1360449" y="2062750"/>
                  </a:lnTo>
                  <a:lnTo>
                    <a:pt x="1294988" y="2049221"/>
                  </a:lnTo>
                  <a:lnTo>
                    <a:pt x="1158763" y="2016607"/>
                  </a:lnTo>
                  <a:lnTo>
                    <a:pt x="1091252" y="2001265"/>
                  </a:lnTo>
                  <a:lnTo>
                    <a:pt x="1026155" y="1988822"/>
                  </a:lnTo>
                  <a:lnTo>
                    <a:pt x="1046407" y="1998003"/>
                  </a:lnTo>
                  <a:lnTo>
                    <a:pt x="1069191" y="2008513"/>
                  </a:lnTo>
                  <a:lnTo>
                    <a:pt x="1120306" y="2030982"/>
                  </a:lnTo>
                  <a:lnTo>
                    <a:pt x="1176846" y="2056589"/>
                  </a:lnTo>
                  <a:lnTo>
                    <a:pt x="1236039" y="2084253"/>
                  </a:lnTo>
                  <a:lnTo>
                    <a:pt x="1295109" y="2113606"/>
                  </a:lnTo>
                  <a:lnTo>
                    <a:pt x="1352011" y="2143565"/>
                  </a:lnTo>
                  <a:lnTo>
                    <a:pt x="1403005" y="2174247"/>
                  </a:lnTo>
                  <a:lnTo>
                    <a:pt x="1445802" y="2204447"/>
                  </a:lnTo>
                  <a:lnTo>
                    <a:pt x="1393601" y="2196958"/>
                  </a:lnTo>
                  <a:lnTo>
                    <a:pt x="1344536" y="2190193"/>
                  </a:lnTo>
                  <a:lnTo>
                    <a:pt x="1298967" y="2182945"/>
                  </a:lnTo>
                  <a:lnTo>
                    <a:pt x="1256050" y="2176302"/>
                  </a:lnTo>
                  <a:lnTo>
                    <a:pt x="1178293" y="2162771"/>
                  </a:lnTo>
                  <a:lnTo>
                    <a:pt x="1108010" y="2150812"/>
                  </a:lnTo>
                  <a:lnTo>
                    <a:pt x="1044961" y="2140787"/>
                  </a:lnTo>
                  <a:lnTo>
                    <a:pt x="985648" y="2132572"/>
                  </a:lnTo>
                  <a:lnTo>
                    <a:pt x="928987" y="2127136"/>
                  </a:lnTo>
                  <a:lnTo>
                    <a:pt x="872448" y="2124841"/>
                  </a:lnTo>
                  <a:lnTo>
                    <a:pt x="877149" y="2181012"/>
                  </a:lnTo>
                  <a:lnTo>
                    <a:pt x="879802" y="2230418"/>
                  </a:lnTo>
                  <a:lnTo>
                    <a:pt x="880404" y="2273786"/>
                  </a:lnTo>
                  <a:lnTo>
                    <a:pt x="879320" y="2310991"/>
                  </a:lnTo>
                  <a:lnTo>
                    <a:pt x="877029" y="2342519"/>
                  </a:lnTo>
                  <a:lnTo>
                    <a:pt x="872689" y="2368974"/>
                  </a:lnTo>
                  <a:lnTo>
                    <a:pt x="867505" y="2390718"/>
                  </a:lnTo>
                  <a:lnTo>
                    <a:pt x="861477" y="2408113"/>
                  </a:lnTo>
                  <a:lnTo>
                    <a:pt x="857499" y="2413792"/>
                  </a:lnTo>
                  <a:lnTo>
                    <a:pt x="853038" y="2417051"/>
                  </a:lnTo>
                  <a:lnTo>
                    <a:pt x="843273" y="2419105"/>
                  </a:lnTo>
                  <a:lnTo>
                    <a:pt x="838211" y="2421160"/>
                  </a:lnTo>
                  <a:lnTo>
                    <a:pt x="834353" y="2424662"/>
                  </a:lnTo>
                  <a:lnTo>
                    <a:pt x="830615" y="2430944"/>
                  </a:lnTo>
                  <a:lnTo>
                    <a:pt x="828205" y="2441333"/>
                  </a:lnTo>
                  <a:lnTo>
                    <a:pt x="813376" y="2404247"/>
                  </a:lnTo>
                  <a:lnTo>
                    <a:pt x="799151" y="2368491"/>
                  </a:lnTo>
                  <a:lnTo>
                    <a:pt x="785650" y="2335755"/>
                  </a:lnTo>
                  <a:lnTo>
                    <a:pt x="772268" y="2306038"/>
                  </a:lnTo>
                  <a:lnTo>
                    <a:pt x="757318" y="2278980"/>
                  </a:lnTo>
                  <a:lnTo>
                    <a:pt x="741286" y="2255424"/>
                  </a:lnTo>
                  <a:lnTo>
                    <a:pt x="721997" y="2235493"/>
                  </a:lnTo>
                  <a:lnTo>
                    <a:pt x="700297" y="2219063"/>
                  </a:lnTo>
                  <a:lnTo>
                    <a:pt x="695475" y="2206500"/>
                  </a:lnTo>
                  <a:lnTo>
                    <a:pt x="690773" y="2187777"/>
                  </a:lnTo>
                  <a:lnTo>
                    <a:pt x="686071" y="2164946"/>
                  </a:lnTo>
                  <a:lnTo>
                    <a:pt x="681491" y="2140062"/>
                  </a:lnTo>
                  <a:lnTo>
                    <a:pt x="676910" y="2115057"/>
                  </a:lnTo>
                  <a:lnTo>
                    <a:pt x="671846" y="2092105"/>
                  </a:lnTo>
                  <a:lnTo>
                    <a:pt x="667265" y="2073139"/>
                  </a:lnTo>
                  <a:lnTo>
                    <a:pt x="662684" y="2060335"/>
                  </a:lnTo>
                  <a:lnTo>
                    <a:pt x="655331" y="2062750"/>
                  </a:lnTo>
                  <a:lnTo>
                    <a:pt x="648459" y="2067945"/>
                  </a:lnTo>
                  <a:lnTo>
                    <a:pt x="641708" y="2076522"/>
                  </a:lnTo>
                  <a:lnTo>
                    <a:pt x="634595" y="2088239"/>
                  </a:lnTo>
                  <a:lnTo>
                    <a:pt x="621696" y="2115298"/>
                  </a:lnTo>
                  <a:lnTo>
                    <a:pt x="609038" y="2147310"/>
                  </a:lnTo>
                  <a:lnTo>
                    <a:pt x="596620" y="2179442"/>
                  </a:lnTo>
                  <a:lnTo>
                    <a:pt x="584083" y="2208070"/>
                  </a:lnTo>
                  <a:lnTo>
                    <a:pt x="571185" y="2228970"/>
                  </a:lnTo>
                  <a:lnTo>
                    <a:pt x="564673" y="2234888"/>
                  </a:lnTo>
                  <a:lnTo>
                    <a:pt x="557682" y="2237908"/>
                  </a:lnTo>
                  <a:lnTo>
                    <a:pt x="554065" y="2213628"/>
                  </a:lnTo>
                  <a:lnTo>
                    <a:pt x="550448" y="2192127"/>
                  </a:lnTo>
                  <a:lnTo>
                    <a:pt x="546712" y="2173764"/>
                  </a:lnTo>
                  <a:lnTo>
                    <a:pt x="542733" y="2157336"/>
                  </a:lnTo>
                  <a:lnTo>
                    <a:pt x="534414" y="2132210"/>
                  </a:lnTo>
                  <a:lnTo>
                    <a:pt x="524891" y="2113606"/>
                  </a:lnTo>
                  <a:lnTo>
                    <a:pt x="514162" y="2099474"/>
                  </a:lnTo>
                  <a:lnTo>
                    <a:pt x="501866" y="2088239"/>
                  </a:lnTo>
                  <a:lnTo>
                    <a:pt x="488123" y="2077125"/>
                  </a:lnTo>
                  <a:lnTo>
                    <a:pt x="472210" y="2063355"/>
                  </a:lnTo>
                  <a:lnTo>
                    <a:pt x="421576" y="2080871"/>
                  </a:lnTo>
                  <a:lnTo>
                    <a:pt x="367689" y="2099474"/>
                  </a:lnTo>
                  <a:lnTo>
                    <a:pt x="257504" y="2139459"/>
                  </a:lnTo>
                  <a:lnTo>
                    <a:pt x="205423" y="2157094"/>
                  </a:lnTo>
                  <a:lnTo>
                    <a:pt x="158408" y="2171831"/>
                  </a:lnTo>
                  <a:lnTo>
                    <a:pt x="136828" y="2177026"/>
                  </a:lnTo>
                  <a:lnTo>
                    <a:pt x="117901" y="2181012"/>
                  </a:lnTo>
                  <a:lnTo>
                    <a:pt x="100783" y="2183549"/>
                  </a:lnTo>
                  <a:lnTo>
                    <a:pt x="86437" y="2184878"/>
                  </a:lnTo>
                  <a:lnTo>
                    <a:pt x="94756" y="2172315"/>
                  </a:lnTo>
                  <a:lnTo>
                    <a:pt x="106690" y="2160357"/>
                  </a:lnTo>
                  <a:lnTo>
                    <a:pt x="120796" y="2148760"/>
                  </a:lnTo>
                  <a:lnTo>
                    <a:pt x="137311" y="2138250"/>
                  </a:lnTo>
                  <a:lnTo>
                    <a:pt x="177094" y="2117111"/>
                  </a:lnTo>
                  <a:lnTo>
                    <a:pt x="222302" y="2096937"/>
                  </a:lnTo>
                  <a:lnTo>
                    <a:pt x="320915" y="2058161"/>
                  </a:lnTo>
                  <a:lnTo>
                    <a:pt x="368775" y="2038832"/>
                  </a:lnTo>
                  <a:lnTo>
                    <a:pt x="412414" y="2018419"/>
                  </a:lnTo>
                  <a:lnTo>
                    <a:pt x="385290" y="2023613"/>
                  </a:lnTo>
                  <a:lnTo>
                    <a:pt x="356960" y="2029652"/>
                  </a:lnTo>
                  <a:lnTo>
                    <a:pt x="295357" y="2044269"/>
                  </a:lnTo>
                  <a:lnTo>
                    <a:pt x="231343" y="2061181"/>
                  </a:lnTo>
                  <a:lnTo>
                    <a:pt x="168654" y="2076522"/>
                  </a:lnTo>
                  <a:lnTo>
                    <a:pt x="138395" y="2083528"/>
                  </a:lnTo>
                  <a:lnTo>
                    <a:pt x="110669" y="2089447"/>
                  </a:lnTo>
                  <a:lnTo>
                    <a:pt x="84267" y="2094159"/>
                  </a:lnTo>
                  <a:lnTo>
                    <a:pt x="60759" y="2096575"/>
                  </a:lnTo>
                  <a:lnTo>
                    <a:pt x="40144" y="2098023"/>
                  </a:lnTo>
                  <a:lnTo>
                    <a:pt x="22785" y="2096575"/>
                  </a:lnTo>
                  <a:lnTo>
                    <a:pt x="9283" y="2092950"/>
                  </a:lnTo>
                  <a:lnTo>
                    <a:pt x="0" y="2086427"/>
                  </a:lnTo>
                  <a:lnTo>
                    <a:pt x="30379" y="2077125"/>
                  </a:lnTo>
                  <a:lnTo>
                    <a:pt x="55816" y="2067945"/>
                  </a:lnTo>
                  <a:lnTo>
                    <a:pt x="77637" y="2059973"/>
                  </a:lnTo>
                  <a:lnTo>
                    <a:pt x="96926" y="2052121"/>
                  </a:lnTo>
                  <a:lnTo>
                    <a:pt x="129716" y="2037746"/>
                  </a:lnTo>
                  <a:lnTo>
                    <a:pt x="162386" y="2023853"/>
                  </a:lnTo>
                  <a:lnTo>
                    <a:pt x="180710" y="2017089"/>
                  </a:lnTo>
                  <a:lnTo>
                    <a:pt x="201325" y="2009962"/>
                  </a:lnTo>
                  <a:lnTo>
                    <a:pt x="225677" y="2002836"/>
                  </a:lnTo>
                  <a:lnTo>
                    <a:pt x="253887" y="1994983"/>
                  </a:lnTo>
                  <a:lnTo>
                    <a:pt x="288003" y="1986888"/>
                  </a:lnTo>
                  <a:lnTo>
                    <a:pt x="328027" y="1978314"/>
                  </a:lnTo>
                  <a:lnTo>
                    <a:pt x="375525" y="1969010"/>
                  </a:lnTo>
                  <a:lnTo>
                    <a:pt x="430015" y="1958622"/>
                  </a:lnTo>
                  <a:lnTo>
                    <a:pt x="441589" y="1948838"/>
                  </a:lnTo>
                  <a:lnTo>
                    <a:pt x="454488" y="1936154"/>
                  </a:lnTo>
                  <a:lnTo>
                    <a:pt x="468593" y="1919362"/>
                  </a:lnTo>
                  <a:lnTo>
                    <a:pt x="483059" y="1898103"/>
                  </a:lnTo>
                  <a:lnTo>
                    <a:pt x="497043" y="1871649"/>
                  </a:lnTo>
                  <a:lnTo>
                    <a:pt x="509098" y="1838187"/>
                  </a:lnTo>
                  <a:lnTo>
                    <a:pt x="518743" y="1797599"/>
                  </a:lnTo>
                  <a:lnTo>
                    <a:pt x="522722" y="1774527"/>
                  </a:lnTo>
                  <a:lnTo>
                    <a:pt x="525615" y="1748797"/>
                  </a:lnTo>
                  <a:lnTo>
                    <a:pt x="527302" y="1695041"/>
                  </a:lnTo>
                  <a:lnTo>
                    <a:pt x="529352" y="1643460"/>
                  </a:lnTo>
                  <a:lnTo>
                    <a:pt x="532245" y="1594417"/>
                  </a:lnTo>
                  <a:lnTo>
                    <a:pt x="535500" y="1548030"/>
                  </a:lnTo>
                  <a:lnTo>
                    <a:pt x="542733" y="1460089"/>
                  </a:lnTo>
                  <a:lnTo>
                    <a:pt x="550088" y="1378067"/>
                  </a:lnTo>
                  <a:lnTo>
                    <a:pt x="556115" y="1298340"/>
                  </a:lnTo>
                  <a:lnTo>
                    <a:pt x="559249" y="1220063"/>
                  </a:lnTo>
                  <a:lnTo>
                    <a:pt x="558646" y="1140456"/>
                  </a:lnTo>
                  <a:lnTo>
                    <a:pt x="556115" y="1098540"/>
                  </a:lnTo>
                  <a:lnTo>
                    <a:pt x="552619" y="1056260"/>
                  </a:lnTo>
                  <a:lnTo>
                    <a:pt x="538635" y="1048167"/>
                  </a:lnTo>
                  <a:lnTo>
                    <a:pt x="523565" y="1037899"/>
                  </a:lnTo>
                  <a:lnTo>
                    <a:pt x="507531" y="1026664"/>
                  </a:lnTo>
                  <a:lnTo>
                    <a:pt x="490413" y="1012894"/>
                  </a:lnTo>
                  <a:lnTo>
                    <a:pt x="472210" y="997552"/>
                  </a:lnTo>
                  <a:lnTo>
                    <a:pt x="453644" y="980157"/>
                  </a:lnTo>
                  <a:lnTo>
                    <a:pt x="434235" y="960829"/>
                  </a:lnTo>
                  <a:lnTo>
                    <a:pt x="414464" y="939207"/>
                  </a:lnTo>
                  <a:lnTo>
                    <a:pt x="374199" y="887988"/>
                  </a:lnTo>
                  <a:lnTo>
                    <a:pt x="353946" y="858876"/>
                  </a:lnTo>
                  <a:lnTo>
                    <a:pt x="334295" y="826864"/>
                  </a:lnTo>
                  <a:lnTo>
                    <a:pt x="314284" y="791833"/>
                  </a:lnTo>
                  <a:lnTo>
                    <a:pt x="295357" y="753178"/>
                  </a:lnTo>
                  <a:lnTo>
                    <a:pt x="276791" y="712348"/>
                  </a:lnTo>
                  <a:lnTo>
                    <a:pt x="258830" y="667531"/>
                  </a:lnTo>
                  <a:lnTo>
                    <a:pt x="258830" y="665598"/>
                  </a:lnTo>
                  <a:lnTo>
                    <a:pt x="257985" y="660404"/>
                  </a:lnTo>
                  <a:lnTo>
                    <a:pt x="256418" y="652553"/>
                  </a:lnTo>
                  <a:lnTo>
                    <a:pt x="254851" y="642647"/>
                  </a:lnTo>
                  <a:lnTo>
                    <a:pt x="249185" y="617763"/>
                  </a:lnTo>
                  <a:lnTo>
                    <a:pt x="243156" y="589255"/>
                  </a:lnTo>
                  <a:lnTo>
                    <a:pt x="237370" y="560504"/>
                  </a:lnTo>
                  <a:lnTo>
                    <a:pt x="233272" y="534533"/>
                  </a:lnTo>
                  <a:lnTo>
                    <a:pt x="232548" y="523902"/>
                  </a:lnTo>
                  <a:lnTo>
                    <a:pt x="232548" y="514963"/>
                  </a:lnTo>
                  <a:lnTo>
                    <a:pt x="233272" y="508441"/>
                  </a:lnTo>
                  <a:lnTo>
                    <a:pt x="235682" y="504575"/>
                  </a:lnTo>
                  <a:lnTo>
                    <a:pt x="238817" y="504333"/>
                  </a:lnTo>
                  <a:lnTo>
                    <a:pt x="243156" y="506386"/>
                  </a:lnTo>
                  <a:lnTo>
                    <a:pt x="248101" y="511098"/>
                  </a:lnTo>
                  <a:lnTo>
                    <a:pt x="252801" y="518225"/>
                  </a:lnTo>
                  <a:lnTo>
                    <a:pt x="264857" y="536587"/>
                  </a:lnTo>
                  <a:lnTo>
                    <a:pt x="277756" y="558451"/>
                  </a:lnTo>
                  <a:lnTo>
                    <a:pt x="291137" y="580195"/>
                  </a:lnTo>
                  <a:lnTo>
                    <a:pt x="304519" y="598193"/>
                  </a:lnTo>
                  <a:lnTo>
                    <a:pt x="316574" y="609669"/>
                  </a:lnTo>
                  <a:lnTo>
                    <a:pt x="322723" y="611240"/>
                  </a:lnTo>
                  <a:lnTo>
                    <a:pt x="327665" y="609911"/>
                  </a:lnTo>
                  <a:lnTo>
                    <a:pt x="334537" y="608461"/>
                  </a:lnTo>
                  <a:lnTo>
                    <a:pt x="343699" y="607615"/>
                  </a:lnTo>
                  <a:lnTo>
                    <a:pt x="354789" y="608461"/>
                  </a:lnTo>
                  <a:lnTo>
                    <a:pt x="367689" y="609911"/>
                  </a:lnTo>
                  <a:lnTo>
                    <a:pt x="397346" y="616193"/>
                  </a:lnTo>
                  <a:lnTo>
                    <a:pt x="429653" y="624286"/>
                  </a:lnTo>
                  <a:lnTo>
                    <a:pt x="462565" y="631896"/>
                  </a:lnTo>
                  <a:lnTo>
                    <a:pt x="492824" y="636607"/>
                  </a:lnTo>
                  <a:lnTo>
                    <a:pt x="506688" y="637816"/>
                  </a:lnTo>
                  <a:lnTo>
                    <a:pt x="518743" y="637816"/>
                  </a:lnTo>
                  <a:lnTo>
                    <a:pt x="529352" y="636003"/>
                  </a:lnTo>
                  <a:lnTo>
                    <a:pt x="537550" y="632863"/>
                  </a:lnTo>
                  <a:lnTo>
                    <a:pt x="539599" y="626702"/>
                  </a:lnTo>
                  <a:lnTo>
                    <a:pt x="539840" y="613655"/>
                  </a:lnTo>
                  <a:lnTo>
                    <a:pt x="538273" y="594811"/>
                  </a:lnTo>
                  <a:lnTo>
                    <a:pt x="534656" y="571014"/>
                  </a:lnTo>
                  <a:lnTo>
                    <a:pt x="530196" y="543350"/>
                  </a:lnTo>
                  <a:lnTo>
                    <a:pt x="524891" y="512789"/>
                  </a:lnTo>
                  <a:lnTo>
                    <a:pt x="512233" y="446471"/>
                  </a:lnTo>
                  <a:lnTo>
                    <a:pt x="499334" y="379669"/>
                  </a:lnTo>
                  <a:lnTo>
                    <a:pt x="494150" y="348624"/>
                  </a:lnTo>
                  <a:lnTo>
                    <a:pt x="489087" y="320962"/>
                  </a:lnTo>
                  <a:lnTo>
                    <a:pt x="486073" y="296802"/>
                  </a:lnTo>
                  <a:lnTo>
                    <a:pt x="483903" y="277716"/>
                  </a:lnTo>
                  <a:lnTo>
                    <a:pt x="484385" y="264549"/>
                  </a:lnTo>
                  <a:lnTo>
                    <a:pt x="486797" y="258026"/>
                  </a:lnTo>
                  <a:lnTo>
                    <a:pt x="489690" y="254401"/>
                  </a:lnTo>
                  <a:lnTo>
                    <a:pt x="493909" y="246912"/>
                  </a:lnTo>
                  <a:lnTo>
                    <a:pt x="505121" y="230000"/>
                  </a:lnTo>
                  <a:lnTo>
                    <a:pt x="512112" y="223477"/>
                  </a:lnTo>
                  <a:lnTo>
                    <a:pt x="519346" y="220457"/>
                  </a:lnTo>
                  <a:lnTo>
                    <a:pt x="526940" y="222994"/>
                  </a:lnTo>
                  <a:lnTo>
                    <a:pt x="534414" y="232899"/>
                  </a:lnTo>
                  <a:lnTo>
                    <a:pt x="541166" y="241597"/>
                  </a:lnTo>
                  <a:lnTo>
                    <a:pt x="547555" y="243288"/>
                  </a:lnTo>
                  <a:lnTo>
                    <a:pt x="554065" y="238698"/>
                  </a:lnTo>
                  <a:lnTo>
                    <a:pt x="560093" y="228671"/>
                  </a:lnTo>
                  <a:lnTo>
                    <a:pt x="565880" y="213572"/>
                  </a:lnTo>
                  <a:lnTo>
                    <a:pt x="571425" y="194848"/>
                  </a:lnTo>
                  <a:lnTo>
                    <a:pt x="582395" y="149911"/>
                  </a:lnTo>
                  <a:lnTo>
                    <a:pt x="593005" y="100505"/>
                  </a:lnTo>
                  <a:lnTo>
                    <a:pt x="603492" y="54722"/>
                  </a:lnTo>
                  <a:lnTo>
                    <a:pt x="609038" y="35516"/>
                  </a:lnTo>
                  <a:lnTo>
                    <a:pt x="614704" y="19691"/>
                  </a:lnTo>
                  <a:lnTo>
                    <a:pt x="620611" y="8094"/>
                  </a:lnTo>
                  <a:lnTo>
                    <a:pt x="626639" y="2054"/>
                  </a:lnTo>
                  <a:lnTo>
                    <a:pt x="638815" y="0"/>
                  </a:lnTo>
                  <a:lnTo>
                    <a:pt x="650268" y="5799"/>
                  </a:lnTo>
                  <a:lnTo>
                    <a:pt x="661840" y="18966"/>
                  </a:lnTo>
                  <a:lnTo>
                    <a:pt x="672329" y="38293"/>
                  </a:lnTo>
                  <a:lnTo>
                    <a:pt x="682937" y="63057"/>
                  </a:lnTo>
                  <a:lnTo>
                    <a:pt x="692943" y="91928"/>
                  </a:lnTo>
                  <a:lnTo>
                    <a:pt x="703190" y="124422"/>
                  </a:lnTo>
                  <a:lnTo>
                    <a:pt x="713679" y="159212"/>
                  </a:lnTo>
                  <a:lnTo>
                    <a:pt x="734897" y="232899"/>
                  </a:lnTo>
                  <a:lnTo>
                    <a:pt x="758886" y="305016"/>
                  </a:lnTo>
                  <a:lnTo>
                    <a:pt x="771424" y="338115"/>
                  </a:lnTo>
                  <a:lnTo>
                    <a:pt x="785650" y="368314"/>
                  </a:lnTo>
                  <a:lnTo>
                    <a:pt x="800718" y="393924"/>
                  </a:lnTo>
                  <a:lnTo>
                    <a:pt x="816511" y="414942"/>
                  </a:lnTo>
                  <a:lnTo>
                    <a:pt x="827000" y="426297"/>
                  </a:lnTo>
                  <a:lnTo>
                    <a:pt x="837970" y="438860"/>
                  </a:lnTo>
                  <a:lnTo>
                    <a:pt x="863527" y="465677"/>
                  </a:lnTo>
                  <a:lnTo>
                    <a:pt x="890531" y="489958"/>
                  </a:lnTo>
                  <a:lnTo>
                    <a:pt x="904033" y="499260"/>
                  </a:lnTo>
                  <a:lnTo>
                    <a:pt x="918137" y="505783"/>
                  </a:lnTo>
                  <a:lnTo>
                    <a:pt x="931278" y="509044"/>
                  </a:lnTo>
                  <a:lnTo>
                    <a:pt x="944177" y="508441"/>
                  </a:lnTo>
                  <a:lnTo>
                    <a:pt x="956353" y="502280"/>
                  </a:lnTo>
                  <a:lnTo>
                    <a:pt x="967083" y="491287"/>
                  </a:lnTo>
                  <a:lnTo>
                    <a:pt x="977329" y="473047"/>
                  </a:lnTo>
                  <a:lnTo>
                    <a:pt x="985648" y="448525"/>
                  </a:lnTo>
                  <a:lnTo>
                    <a:pt x="992641" y="416150"/>
                  </a:lnTo>
                  <a:lnTo>
                    <a:pt x="995654" y="396702"/>
                  </a:lnTo>
                  <a:lnTo>
                    <a:pt x="998427" y="375079"/>
                  </a:lnTo>
                  <a:lnTo>
                    <a:pt x="1016630" y="368798"/>
                  </a:lnTo>
                  <a:lnTo>
                    <a:pt x="1033749" y="366260"/>
                  </a:lnTo>
                  <a:lnTo>
                    <a:pt x="1049662" y="368798"/>
                  </a:lnTo>
                  <a:close/>
                </a:path>
              </a:pathLst>
            </a:custGeom>
            <a:solidFill>
              <a:srgbClr val="B59B75"/>
            </a:solidFill>
            <a:ln w="0" cap="flat" cmpd="sng" algn="ctr">
              <a:solidFill>
                <a:srgbClr val="B59B7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8"/>
            <p:cNvSpPr/>
            <p:nvPr/>
          </p:nvSpPr>
          <p:spPr>
            <a:xfrm>
              <a:off x="2110776" y="5334029"/>
              <a:ext cx="209643" cy="297772"/>
            </a:xfrm>
            <a:custGeom>
              <a:avLst/>
              <a:gdLst/>
              <a:ahLst/>
              <a:cxnLst/>
              <a:rect l="0" t="0" r="0" b="0"/>
              <a:pathLst>
                <a:path w="209643" h="297772">
                  <a:moveTo>
                    <a:pt x="0" y="0"/>
                  </a:moveTo>
                  <a:lnTo>
                    <a:pt x="1808" y="0"/>
                  </a:lnTo>
                  <a:lnTo>
                    <a:pt x="5184" y="1208"/>
                  </a:lnTo>
                  <a:lnTo>
                    <a:pt x="20252" y="4590"/>
                  </a:lnTo>
                  <a:lnTo>
                    <a:pt x="42796" y="8577"/>
                  </a:lnTo>
                  <a:lnTo>
                    <a:pt x="70886" y="13409"/>
                  </a:lnTo>
                  <a:lnTo>
                    <a:pt x="102952" y="17154"/>
                  </a:lnTo>
                  <a:lnTo>
                    <a:pt x="136828" y="19690"/>
                  </a:lnTo>
                  <a:lnTo>
                    <a:pt x="170825" y="19086"/>
                  </a:lnTo>
                  <a:lnTo>
                    <a:pt x="202892" y="15342"/>
                  </a:lnTo>
                  <a:lnTo>
                    <a:pt x="197587" y="59434"/>
                  </a:lnTo>
                  <a:lnTo>
                    <a:pt x="196020" y="106546"/>
                  </a:lnTo>
                  <a:lnTo>
                    <a:pt x="197105" y="154140"/>
                  </a:lnTo>
                  <a:lnTo>
                    <a:pt x="199999" y="199319"/>
                  </a:lnTo>
                  <a:lnTo>
                    <a:pt x="203374" y="238820"/>
                  </a:lnTo>
                  <a:lnTo>
                    <a:pt x="206749" y="270349"/>
                  </a:lnTo>
                  <a:lnTo>
                    <a:pt x="208196" y="282188"/>
                  </a:lnTo>
                  <a:lnTo>
                    <a:pt x="209402" y="291006"/>
                  </a:lnTo>
                  <a:lnTo>
                    <a:pt x="209642" y="296322"/>
                  </a:lnTo>
                  <a:lnTo>
                    <a:pt x="209402" y="297771"/>
                  </a:lnTo>
                  <a:lnTo>
                    <a:pt x="200480" y="290764"/>
                  </a:lnTo>
                  <a:lnTo>
                    <a:pt x="189390" y="281221"/>
                  </a:lnTo>
                  <a:lnTo>
                    <a:pt x="176490" y="269505"/>
                  </a:lnTo>
                  <a:lnTo>
                    <a:pt x="161903" y="255371"/>
                  </a:lnTo>
                  <a:lnTo>
                    <a:pt x="129956" y="222996"/>
                  </a:lnTo>
                  <a:lnTo>
                    <a:pt x="95840" y="183616"/>
                  </a:lnTo>
                  <a:lnTo>
                    <a:pt x="62929" y="140852"/>
                  </a:lnTo>
                  <a:lnTo>
                    <a:pt x="34357" y="94827"/>
                  </a:lnTo>
                  <a:lnTo>
                    <a:pt x="12537" y="47353"/>
                  </a:lnTo>
                  <a:lnTo>
                    <a:pt x="4942" y="23194"/>
                  </a:lnTo>
                  <a:close/>
                </a:path>
              </a:pathLst>
            </a:custGeom>
            <a:solidFill>
              <a:srgbClr val="B59B75"/>
            </a:solidFill>
            <a:ln w="0" cap="flat" cmpd="sng" algn="ctr">
              <a:solidFill>
                <a:srgbClr val="B59B7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9"/>
            <p:cNvSpPr/>
            <p:nvPr/>
          </p:nvSpPr>
          <p:spPr>
            <a:xfrm>
              <a:off x="2610471" y="5218421"/>
              <a:ext cx="217241" cy="440192"/>
            </a:xfrm>
            <a:custGeom>
              <a:avLst/>
              <a:gdLst/>
              <a:ahLst/>
              <a:cxnLst/>
              <a:rect l="0" t="0" r="0" b="0"/>
              <a:pathLst>
                <a:path w="217241" h="440192">
                  <a:moveTo>
                    <a:pt x="108861" y="440191"/>
                  </a:moveTo>
                  <a:lnTo>
                    <a:pt x="107052" y="423037"/>
                  </a:lnTo>
                  <a:lnTo>
                    <a:pt x="103316" y="405159"/>
                  </a:lnTo>
                  <a:lnTo>
                    <a:pt x="91984" y="367107"/>
                  </a:lnTo>
                  <a:lnTo>
                    <a:pt x="78843" y="328210"/>
                  </a:lnTo>
                  <a:lnTo>
                    <a:pt x="69440" y="291247"/>
                  </a:lnTo>
                  <a:lnTo>
                    <a:pt x="64618" y="255972"/>
                  </a:lnTo>
                  <a:lnTo>
                    <a:pt x="64135" y="220095"/>
                  </a:lnTo>
                  <a:lnTo>
                    <a:pt x="62809" y="184098"/>
                  </a:lnTo>
                  <a:lnTo>
                    <a:pt x="58349" y="148582"/>
                  </a:lnTo>
                  <a:lnTo>
                    <a:pt x="51718" y="125026"/>
                  </a:lnTo>
                  <a:lnTo>
                    <a:pt x="43400" y="101229"/>
                  </a:lnTo>
                  <a:lnTo>
                    <a:pt x="25196" y="53273"/>
                  </a:lnTo>
                  <a:lnTo>
                    <a:pt x="23147" y="49891"/>
                  </a:lnTo>
                  <a:lnTo>
                    <a:pt x="19409" y="44092"/>
                  </a:lnTo>
                  <a:lnTo>
                    <a:pt x="10248" y="28389"/>
                  </a:lnTo>
                  <a:lnTo>
                    <a:pt x="2050" y="13409"/>
                  </a:lnTo>
                  <a:lnTo>
                    <a:pt x="0" y="7853"/>
                  </a:lnTo>
                  <a:lnTo>
                    <a:pt x="845" y="4107"/>
                  </a:lnTo>
                  <a:lnTo>
                    <a:pt x="9162" y="0"/>
                  </a:lnTo>
                  <a:lnTo>
                    <a:pt x="18325" y="1208"/>
                  </a:lnTo>
                  <a:lnTo>
                    <a:pt x="36047" y="11598"/>
                  </a:lnTo>
                  <a:lnTo>
                    <a:pt x="43882" y="17154"/>
                  </a:lnTo>
                  <a:lnTo>
                    <a:pt x="50272" y="19690"/>
                  </a:lnTo>
                  <a:lnTo>
                    <a:pt x="54491" y="17638"/>
                  </a:lnTo>
                  <a:lnTo>
                    <a:pt x="55456" y="14255"/>
                  </a:lnTo>
                  <a:lnTo>
                    <a:pt x="55937" y="9060"/>
                  </a:lnTo>
                  <a:lnTo>
                    <a:pt x="68837" y="25489"/>
                  </a:lnTo>
                  <a:lnTo>
                    <a:pt x="80169" y="44574"/>
                  </a:lnTo>
                  <a:lnTo>
                    <a:pt x="91622" y="63420"/>
                  </a:lnTo>
                  <a:lnTo>
                    <a:pt x="104642" y="80211"/>
                  </a:lnTo>
                  <a:lnTo>
                    <a:pt x="114165" y="89150"/>
                  </a:lnTo>
                  <a:lnTo>
                    <a:pt x="127186" y="99297"/>
                  </a:lnTo>
                  <a:lnTo>
                    <a:pt x="158289" y="121645"/>
                  </a:lnTo>
                  <a:lnTo>
                    <a:pt x="190235" y="142542"/>
                  </a:lnTo>
                  <a:lnTo>
                    <a:pt x="205063" y="151120"/>
                  </a:lnTo>
                  <a:lnTo>
                    <a:pt x="217240" y="157884"/>
                  </a:lnTo>
                  <a:lnTo>
                    <a:pt x="216637" y="159212"/>
                  </a:lnTo>
                  <a:lnTo>
                    <a:pt x="215070" y="162596"/>
                  </a:lnTo>
                  <a:lnTo>
                    <a:pt x="211090" y="172743"/>
                  </a:lnTo>
                  <a:lnTo>
                    <a:pt x="206149" y="182889"/>
                  </a:lnTo>
                  <a:lnTo>
                    <a:pt x="204461" y="187118"/>
                  </a:lnTo>
                  <a:lnTo>
                    <a:pt x="203737" y="189170"/>
                  </a:lnTo>
                  <a:lnTo>
                    <a:pt x="193008" y="218163"/>
                  </a:lnTo>
                  <a:lnTo>
                    <a:pt x="184811" y="246430"/>
                  </a:lnTo>
                  <a:lnTo>
                    <a:pt x="170826" y="302602"/>
                  </a:lnTo>
                  <a:lnTo>
                    <a:pt x="161905" y="332801"/>
                  </a:lnTo>
                  <a:lnTo>
                    <a:pt x="149367" y="365054"/>
                  </a:lnTo>
                  <a:lnTo>
                    <a:pt x="132489" y="400568"/>
                  </a:lnTo>
                  <a:lnTo>
                    <a:pt x="121398" y="419655"/>
                  </a:lnTo>
                  <a:close/>
                </a:path>
              </a:pathLst>
            </a:custGeom>
            <a:solidFill>
              <a:srgbClr val="B59B75"/>
            </a:solidFill>
            <a:ln w="0" cap="flat" cmpd="sng" algn="ctr">
              <a:solidFill>
                <a:srgbClr val="B59B7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лилиния 10"/>
            <p:cNvSpPr/>
            <p:nvPr/>
          </p:nvSpPr>
          <p:spPr>
            <a:xfrm>
              <a:off x="2611798" y="5218664"/>
              <a:ext cx="216998" cy="439709"/>
            </a:xfrm>
            <a:custGeom>
              <a:avLst/>
              <a:gdLst/>
              <a:ahLst/>
              <a:cxnLst/>
              <a:rect l="0" t="0" r="0" b="0"/>
              <a:pathLst>
                <a:path w="216998" h="439709">
                  <a:moveTo>
                    <a:pt x="106088" y="439708"/>
                  </a:moveTo>
                  <a:lnTo>
                    <a:pt x="106088" y="424004"/>
                  </a:lnTo>
                  <a:lnTo>
                    <a:pt x="101265" y="403468"/>
                  </a:lnTo>
                  <a:lnTo>
                    <a:pt x="90416" y="366021"/>
                  </a:lnTo>
                  <a:lnTo>
                    <a:pt x="78360" y="328573"/>
                  </a:lnTo>
                  <a:lnTo>
                    <a:pt x="66305" y="291125"/>
                  </a:lnTo>
                  <a:lnTo>
                    <a:pt x="65099" y="254886"/>
                  </a:lnTo>
                  <a:lnTo>
                    <a:pt x="61482" y="219854"/>
                  </a:lnTo>
                  <a:lnTo>
                    <a:pt x="61482" y="183614"/>
                  </a:lnTo>
                  <a:lnTo>
                    <a:pt x="55455" y="149791"/>
                  </a:lnTo>
                  <a:lnTo>
                    <a:pt x="49427" y="124423"/>
                  </a:lnTo>
                  <a:lnTo>
                    <a:pt x="40988" y="101471"/>
                  </a:lnTo>
                  <a:lnTo>
                    <a:pt x="25316" y="53152"/>
                  </a:lnTo>
                  <a:lnTo>
                    <a:pt x="22905" y="51944"/>
                  </a:lnTo>
                  <a:lnTo>
                    <a:pt x="20494" y="43488"/>
                  </a:lnTo>
                  <a:lnTo>
                    <a:pt x="9645" y="28992"/>
                  </a:lnTo>
                  <a:lnTo>
                    <a:pt x="1205" y="13288"/>
                  </a:lnTo>
                  <a:lnTo>
                    <a:pt x="0" y="8456"/>
                  </a:lnTo>
                  <a:lnTo>
                    <a:pt x="0" y="3624"/>
                  </a:lnTo>
                  <a:lnTo>
                    <a:pt x="7233" y="0"/>
                  </a:lnTo>
                  <a:lnTo>
                    <a:pt x="18083" y="0"/>
                  </a:lnTo>
                  <a:lnTo>
                    <a:pt x="34961" y="10872"/>
                  </a:lnTo>
                  <a:lnTo>
                    <a:pt x="40988" y="15704"/>
                  </a:lnTo>
                  <a:lnTo>
                    <a:pt x="49427" y="18120"/>
                  </a:lnTo>
                  <a:lnTo>
                    <a:pt x="54249" y="15704"/>
                  </a:lnTo>
                  <a:lnTo>
                    <a:pt x="54249" y="15704"/>
                  </a:lnTo>
                  <a:lnTo>
                    <a:pt x="54249" y="8456"/>
                  </a:lnTo>
                  <a:lnTo>
                    <a:pt x="66305" y="25368"/>
                  </a:lnTo>
                  <a:lnTo>
                    <a:pt x="78360" y="43488"/>
                  </a:lnTo>
                  <a:lnTo>
                    <a:pt x="90416" y="64024"/>
                  </a:lnTo>
                  <a:lnTo>
                    <a:pt x="101265" y="78520"/>
                  </a:lnTo>
                  <a:lnTo>
                    <a:pt x="112115" y="88183"/>
                  </a:lnTo>
                  <a:lnTo>
                    <a:pt x="125376" y="97847"/>
                  </a:lnTo>
                  <a:lnTo>
                    <a:pt x="155515" y="122007"/>
                  </a:lnTo>
                  <a:lnTo>
                    <a:pt x="188064" y="141335"/>
                  </a:lnTo>
                  <a:lnTo>
                    <a:pt x="203736" y="150999"/>
                  </a:lnTo>
                  <a:lnTo>
                    <a:pt x="216997" y="157039"/>
                  </a:lnTo>
                  <a:lnTo>
                    <a:pt x="216997" y="159455"/>
                  </a:lnTo>
                  <a:lnTo>
                    <a:pt x="214586" y="161871"/>
                  </a:lnTo>
                  <a:lnTo>
                    <a:pt x="209764" y="171535"/>
                  </a:lnTo>
                  <a:lnTo>
                    <a:pt x="203736" y="183614"/>
                  </a:lnTo>
                  <a:lnTo>
                    <a:pt x="203736" y="187239"/>
                  </a:lnTo>
                  <a:lnTo>
                    <a:pt x="203736" y="189654"/>
                  </a:lnTo>
                  <a:lnTo>
                    <a:pt x="190475" y="218646"/>
                  </a:lnTo>
                  <a:lnTo>
                    <a:pt x="183242" y="244014"/>
                  </a:lnTo>
                  <a:lnTo>
                    <a:pt x="169981" y="303205"/>
                  </a:lnTo>
                  <a:lnTo>
                    <a:pt x="161542" y="333405"/>
                  </a:lnTo>
                  <a:lnTo>
                    <a:pt x="149487" y="366021"/>
                  </a:lnTo>
                  <a:lnTo>
                    <a:pt x="130198" y="401052"/>
                  </a:lnTo>
                  <a:lnTo>
                    <a:pt x="120554" y="417964"/>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олилиния 11"/>
            <p:cNvSpPr/>
            <p:nvPr/>
          </p:nvSpPr>
          <p:spPr>
            <a:xfrm>
              <a:off x="2111499" y="5334629"/>
              <a:ext cx="209765" cy="298374"/>
            </a:xfrm>
            <a:custGeom>
              <a:avLst/>
              <a:gdLst/>
              <a:ahLst/>
              <a:cxnLst/>
              <a:rect l="0" t="0" r="0" b="0"/>
              <a:pathLst>
                <a:path w="209765" h="298374">
                  <a:moveTo>
                    <a:pt x="0" y="0"/>
                  </a:moveTo>
                  <a:lnTo>
                    <a:pt x="2412" y="0"/>
                  </a:lnTo>
                  <a:lnTo>
                    <a:pt x="4822" y="0"/>
                  </a:lnTo>
                  <a:lnTo>
                    <a:pt x="19289" y="3624"/>
                  </a:lnTo>
                  <a:lnTo>
                    <a:pt x="40989" y="8456"/>
                  </a:lnTo>
                  <a:lnTo>
                    <a:pt x="69922" y="13288"/>
                  </a:lnTo>
                  <a:lnTo>
                    <a:pt x="101266" y="15704"/>
                  </a:lnTo>
                  <a:lnTo>
                    <a:pt x="136226" y="18120"/>
                  </a:lnTo>
                  <a:lnTo>
                    <a:pt x="169982" y="18120"/>
                  </a:lnTo>
                  <a:lnTo>
                    <a:pt x="201326" y="15704"/>
                  </a:lnTo>
                  <a:lnTo>
                    <a:pt x="196503" y="59192"/>
                  </a:lnTo>
                  <a:lnTo>
                    <a:pt x="195298" y="106303"/>
                  </a:lnTo>
                  <a:lnTo>
                    <a:pt x="196503" y="154623"/>
                  </a:lnTo>
                  <a:lnTo>
                    <a:pt x="200120" y="196902"/>
                  </a:lnTo>
                  <a:lnTo>
                    <a:pt x="201326" y="237974"/>
                  </a:lnTo>
                  <a:lnTo>
                    <a:pt x="207353" y="269382"/>
                  </a:lnTo>
                  <a:lnTo>
                    <a:pt x="207353" y="280253"/>
                  </a:lnTo>
                  <a:lnTo>
                    <a:pt x="207353" y="289917"/>
                  </a:lnTo>
                  <a:lnTo>
                    <a:pt x="209764" y="294749"/>
                  </a:lnTo>
                  <a:lnTo>
                    <a:pt x="207353" y="298373"/>
                  </a:lnTo>
                  <a:lnTo>
                    <a:pt x="200120" y="289917"/>
                  </a:lnTo>
                  <a:lnTo>
                    <a:pt x="189270" y="280253"/>
                  </a:lnTo>
                  <a:lnTo>
                    <a:pt x="176009" y="268174"/>
                  </a:lnTo>
                  <a:lnTo>
                    <a:pt x="160337" y="254886"/>
                  </a:lnTo>
                  <a:lnTo>
                    <a:pt x="128993" y="222270"/>
                  </a:lnTo>
                  <a:lnTo>
                    <a:pt x="96444" y="182406"/>
                  </a:lnTo>
                  <a:lnTo>
                    <a:pt x="63894" y="138919"/>
                  </a:lnTo>
                  <a:lnTo>
                    <a:pt x="34961" y="93015"/>
                  </a:lnTo>
                  <a:lnTo>
                    <a:pt x="13261" y="45904"/>
                  </a:lnTo>
                  <a:lnTo>
                    <a:pt x="4822" y="2416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олилиния 12"/>
            <p:cNvSpPr/>
            <p:nvPr/>
          </p:nvSpPr>
          <p:spPr>
            <a:xfrm>
              <a:off x="1775154" y="4654539"/>
              <a:ext cx="1532239" cy="2441339"/>
            </a:xfrm>
            <a:custGeom>
              <a:avLst/>
              <a:gdLst/>
              <a:ahLst/>
              <a:cxnLst/>
              <a:rect l="0" t="0" r="0" b="0"/>
              <a:pathLst>
                <a:path w="1532239" h="2441339">
                  <a:moveTo>
                    <a:pt x="1063284" y="378099"/>
                  </a:moveTo>
                  <a:lnTo>
                    <a:pt x="1063284" y="382931"/>
                  </a:lnTo>
                  <a:lnTo>
                    <a:pt x="1063284" y="392595"/>
                  </a:lnTo>
                  <a:lnTo>
                    <a:pt x="1063284" y="403467"/>
                  </a:lnTo>
                  <a:lnTo>
                    <a:pt x="1062079" y="415547"/>
                  </a:lnTo>
                  <a:lnTo>
                    <a:pt x="1057256" y="445747"/>
                  </a:lnTo>
                  <a:lnTo>
                    <a:pt x="1051229" y="481986"/>
                  </a:lnTo>
                  <a:lnTo>
                    <a:pt x="1046407" y="512186"/>
                  </a:lnTo>
                  <a:lnTo>
                    <a:pt x="1046407" y="524265"/>
                  </a:lnTo>
                  <a:lnTo>
                    <a:pt x="1046407" y="537553"/>
                  </a:lnTo>
                  <a:lnTo>
                    <a:pt x="1048817" y="548425"/>
                  </a:lnTo>
                  <a:lnTo>
                    <a:pt x="1051229" y="552049"/>
                  </a:lnTo>
                  <a:lnTo>
                    <a:pt x="1057256" y="556881"/>
                  </a:lnTo>
                  <a:lnTo>
                    <a:pt x="1063284" y="556881"/>
                  </a:lnTo>
                  <a:lnTo>
                    <a:pt x="1069312" y="554465"/>
                  </a:lnTo>
                  <a:lnTo>
                    <a:pt x="1074134" y="549633"/>
                  </a:lnTo>
                  <a:lnTo>
                    <a:pt x="1091011" y="533930"/>
                  </a:lnTo>
                  <a:lnTo>
                    <a:pt x="1109094" y="514602"/>
                  </a:lnTo>
                  <a:lnTo>
                    <a:pt x="1127177" y="489234"/>
                  </a:lnTo>
                  <a:lnTo>
                    <a:pt x="1163344" y="437291"/>
                  </a:lnTo>
                  <a:lnTo>
                    <a:pt x="1185043" y="410715"/>
                  </a:lnTo>
                  <a:lnTo>
                    <a:pt x="1203126" y="391387"/>
                  </a:lnTo>
                  <a:lnTo>
                    <a:pt x="1213976" y="380515"/>
                  </a:lnTo>
                  <a:lnTo>
                    <a:pt x="1224826" y="373267"/>
                  </a:lnTo>
                  <a:lnTo>
                    <a:pt x="1234470" y="367227"/>
                  </a:lnTo>
                  <a:lnTo>
                    <a:pt x="1242909" y="367227"/>
                  </a:lnTo>
                  <a:lnTo>
                    <a:pt x="1251348" y="367227"/>
                  </a:lnTo>
                  <a:lnTo>
                    <a:pt x="1256170" y="367227"/>
                  </a:lnTo>
                  <a:lnTo>
                    <a:pt x="1262198" y="370852"/>
                  </a:lnTo>
                  <a:lnTo>
                    <a:pt x="1263403" y="373267"/>
                  </a:lnTo>
                  <a:lnTo>
                    <a:pt x="1267020" y="386555"/>
                  </a:lnTo>
                  <a:lnTo>
                    <a:pt x="1263403" y="402259"/>
                  </a:lnTo>
                  <a:lnTo>
                    <a:pt x="1262198" y="421587"/>
                  </a:lnTo>
                  <a:lnTo>
                    <a:pt x="1256170" y="438499"/>
                  </a:lnTo>
                  <a:lnTo>
                    <a:pt x="1245320" y="460243"/>
                  </a:lnTo>
                  <a:lnTo>
                    <a:pt x="1238087" y="484402"/>
                  </a:lnTo>
                  <a:lnTo>
                    <a:pt x="1213976" y="532722"/>
                  </a:lnTo>
                  <a:lnTo>
                    <a:pt x="1188660" y="577417"/>
                  </a:lnTo>
                  <a:lnTo>
                    <a:pt x="1163344" y="619696"/>
                  </a:lnTo>
                  <a:lnTo>
                    <a:pt x="1153699" y="641440"/>
                  </a:lnTo>
                  <a:lnTo>
                    <a:pt x="1145260" y="658352"/>
                  </a:lnTo>
                  <a:lnTo>
                    <a:pt x="1138027" y="671640"/>
                  </a:lnTo>
                  <a:lnTo>
                    <a:pt x="1132000" y="683720"/>
                  </a:lnTo>
                  <a:lnTo>
                    <a:pt x="1122355" y="699423"/>
                  </a:lnTo>
                  <a:lnTo>
                    <a:pt x="1111505" y="718751"/>
                  </a:lnTo>
                  <a:lnTo>
                    <a:pt x="1092217" y="763447"/>
                  </a:lnTo>
                  <a:lnTo>
                    <a:pt x="1074134" y="816598"/>
                  </a:lnTo>
                  <a:lnTo>
                    <a:pt x="1057256" y="874581"/>
                  </a:lnTo>
                  <a:lnTo>
                    <a:pt x="1034351" y="930149"/>
                  </a:lnTo>
                  <a:lnTo>
                    <a:pt x="1011446" y="988132"/>
                  </a:lnTo>
                  <a:lnTo>
                    <a:pt x="998185" y="1012291"/>
                  </a:lnTo>
                  <a:lnTo>
                    <a:pt x="986130" y="1038867"/>
                  </a:lnTo>
                  <a:lnTo>
                    <a:pt x="969252" y="1060611"/>
                  </a:lnTo>
                  <a:lnTo>
                    <a:pt x="951169" y="1079939"/>
                  </a:lnTo>
                  <a:lnTo>
                    <a:pt x="951169" y="1110138"/>
                  </a:lnTo>
                  <a:lnTo>
                    <a:pt x="953580" y="1139130"/>
                  </a:lnTo>
                  <a:lnTo>
                    <a:pt x="953580" y="1164498"/>
                  </a:lnTo>
                  <a:lnTo>
                    <a:pt x="953580" y="1183826"/>
                  </a:lnTo>
                  <a:lnTo>
                    <a:pt x="953580" y="1221273"/>
                  </a:lnTo>
                  <a:lnTo>
                    <a:pt x="957197" y="1255096"/>
                  </a:lnTo>
                  <a:lnTo>
                    <a:pt x="959608" y="1291336"/>
                  </a:lnTo>
                  <a:lnTo>
                    <a:pt x="959608" y="1310664"/>
                  </a:lnTo>
                  <a:lnTo>
                    <a:pt x="962019" y="1329992"/>
                  </a:lnTo>
                  <a:lnTo>
                    <a:pt x="963225" y="1355359"/>
                  </a:lnTo>
                  <a:lnTo>
                    <a:pt x="969252" y="1386767"/>
                  </a:lnTo>
                  <a:lnTo>
                    <a:pt x="971663" y="1416966"/>
                  </a:lnTo>
                  <a:lnTo>
                    <a:pt x="977691" y="1454414"/>
                  </a:lnTo>
                  <a:lnTo>
                    <a:pt x="980102" y="1490654"/>
                  </a:lnTo>
                  <a:lnTo>
                    <a:pt x="986130" y="1522062"/>
                  </a:lnTo>
                  <a:lnTo>
                    <a:pt x="996980" y="1580044"/>
                  </a:lnTo>
                  <a:lnTo>
                    <a:pt x="1001802" y="1612660"/>
                  </a:lnTo>
                  <a:lnTo>
                    <a:pt x="1006624" y="1653732"/>
                  </a:lnTo>
                  <a:lnTo>
                    <a:pt x="1006624" y="1675475"/>
                  </a:lnTo>
                  <a:lnTo>
                    <a:pt x="1006624" y="1700843"/>
                  </a:lnTo>
                  <a:lnTo>
                    <a:pt x="1006624" y="1728627"/>
                  </a:lnTo>
                  <a:lnTo>
                    <a:pt x="1006624" y="1758826"/>
                  </a:lnTo>
                  <a:lnTo>
                    <a:pt x="1009035" y="1797482"/>
                  </a:lnTo>
                  <a:lnTo>
                    <a:pt x="1011446" y="1834929"/>
                  </a:lnTo>
                  <a:lnTo>
                    <a:pt x="1011446" y="1850633"/>
                  </a:lnTo>
                  <a:lnTo>
                    <a:pt x="1017474" y="1869960"/>
                  </a:lnTo>
                  <a:lnTo>
                    <a:pt x="1022296" y="1890497"/>
                  </a:lnTo>
                  <a:lnTo>
                    <a:pt x="1030734" y="1914656"/>
                  </a:lnTo>
                  <a:lnTo>
                    <a:pt x="1037968" y="1925528"/>
                  </a:lnTo>
                  <a:lnTo>
                    <a:pt x="1057256" y="1933984"/>
                  </a:lnTo>
                  <a:lnTo>
                    <a:pt x="1077751" y="1944856"/>
                  </a:lnTo>
                  <a:lnTo>
                    <a:pt x="1106683" y="1955728"/>
                  </a:lnTo>
                  <a:lnTo>
                    <a:pt x="1140438" y="1962976"/>
                  </a:lnTo>
                  <a:lnTo>
                    <a:pt x="1180221" y="1970224"/>
                  </a:lnTo>
                  <a:lnTo>
                    <a:pt x="1259787" y="1985927"/>
                  </a:lnTo>
                  <a:lnTo>
                    <a:pt x="1342969" y="2004047"/>
                  </a:lnTo>
                  <a:lnTo>
                    <a:pt x="1385162" y="2011295"/>
                  </a:lnTo>
                  <a:lnTo>
                    <a:pt x="1422534" y="2023375"/>
                  </a:lnTo>
                  <a:lnTo>
                    <a:pt x="1457495" y="2030623"/>
                  </a:lnTo>
                  <a:lnTo>
                    <a:pt x="1487633" y="2045119"/>
                  </a:lnTo>
                  <a:lnTo>
                    <a:pt x="1511744" y="2058406"/>
                  </a:lnTo>
                  <a:lnTo>
                    <a:pt x="1532238" y="2074111"/>
                  </a:lnTo>
                  <a:lnTo>
                    <a:pt x="1505716" y="2075318"/>
                  </a:lnTo>
                  <a:lnTo>
                    <a:pt x="1479194" y="2075318"/>
                  </a:lnTo>
                  <a:lnTo>
                    <a:pt x="1453878" y="2075318"/>
                  </a:lnTo>
                  <a:lnTo>
                    <a:pt x="1422534" y="2074111"/>
                  </a:lnTo>
                  <a:lnTo>
                    <a:pt x="1357435" y="2063239"/>
                  </a:lnTo>
                  <a:lnTo>
                    <a:pt x="1295953" y="2051159"/>
                  </a:lnTo>
                  <a:lnTo>
                    <a:pt x="1159727" y="2014919"/>
                  </a:lnTo>
                  <a:lnTo>
                    <a:pt x="1091011" y="2001631"/>
                  </a:lnTo>
                  <a:lnTo>
                    <a:pt x="1024707" y="1990759"/>
                  </a:lnTo>
                  <a:lnTo>
                    <a:pt x="1046407" y="1998007"/>
                  </a:lnTo>
                  <a:lnTo>
                    <a:pt x="1069312" y="2007671"/>
                  </a:lnTo>
                  <a:lnTo>
                    <a:pt x="1119944" y="2030623"/>
                  </a:lnTo>
                  <a:lnTo>
                    <a:pt x="1177810" y="2058406"/>
                  </a:lnTo>
                  <a:lnTo>
                    <a:pt x="1234470" y="2084982"/>
                  </a:lnTo>
                  <a:lnTo>
                    <a:pt x="1295953" y="2115182"/>
                  </a:lnTo>
                  <a:lnTo>
                    <a:pt x="1351407" y="2145382"/>
                  </a:lnTo>
                  <a:lnTo>
                    <a:pt x="1402040" y="2173165"/>
                  </a:lnTo>
                  <a:lnTo>
                    <a:pt x="1445439" y="2204573"/>
                  </a:lnTo>
                  <a:lnTo>
                    <a:pt x="1392396" y="2197325"/>
                  </a:lnTo>
                  <a:lnTo>
                    <a:pt x="1342969" y="2188869"/>
                  </a:lnTo>
                  <a:lnTo>
                    <a:pt x="1297158" y="2182830"/>
                  </a:lnTo>
                  <a:lnTo>
                    <a:pt x="1256170" y="2177997"/>
                  </a:lnTo>
                  <a:lnTo>
                    <a:pt x="1177810" y="2164710"/>
                  </a:lnTo>
                  <a:lnTo>
                    <a:pt x="1106683" y="2152630"/>
                  </a:lnTo>
                  <a:lnTo>
                    <a:pt x="1042790" y="2141758"/>
                  </a:lnTo>
                  <a:lnTo>
                    <a:pt x="986130" y="2134510"/>
                  </a:lnTo>
                  <a:lnTo>
                    <a:pt x="927058" y="2129678"/>
                  </a:lnTo>
                  <a:lnTo>
                    <a:pt x="871604" y="2126053"/>
                  </a:lnTo>
                  <a:lnTo>
                    <a:pt x="877631" y="2182830"/>
                  </a:lnTo>
                  <a:lnTo>
                    <a:pt x="877631" y="2232356"/>
                  </a:lnTo>
                  <a:lnTo>
                    <a:pt x="880042" y="2275844"/>
                  </a:lnTo>
                  <a:lnTo>
                    <a:pt x="877631" y="2310875"/>
                  </a:lnTo>
                  <a:lnTo>
                    <a:pt x="877631" y="2343491"/>
                  </a:lnTo>
                  <a:lnTo>
                    <a:pt x="871604" y="2371275"/>
                  </a:lnTo>
                  <a:lnTo>
                    <a:pt x="866782" y="2391811"/>
                  </a:lnTo>
                  <a:lnTo>
                    <a:pt x="861959" y="2407514"/>
                  </a:lnTo>
                  <a:lnTo>
                    <a:pt x="857137" y="2413554"/>
                  </a:lnTo>
                  <a:lnTo>
                    <a:pt x="851110" y="2418386"/>
                  </a:lnTo>
                  <a:lnTo>
                    <a:pt x="843876" y="2418386"/>
                  </a:lnTo>
                  <a:lnTo>
                    <a:pt x="837849" y="2422010"/>
                  </a:lnTo>
                  <a:lnTo>
                    <a:pt x="831821" y="2425633"/>
                  </a:lnTo>
                  <a:lnTo>
                    <a:pt x="830615" y="2431673"/>
                  </a:lnTo>
                  <a:lnTo>
                    <a:pt x="826999" y="2441338"/>
                  </a:lnTo>
                  <a:lnTo>
                    <a:pt x="811327" y="2403891"/>
                  </a:lnTo>
                  <a:lnTo>
                    <a:pt x="798066" y="2368859"/>
                  </a:lnTo>
                  <a:lnTo>
                    <a:pt x="786011" y="2336244"/>
                  </a:lnTo>
                  <a:lnTo>
                    <a:pt x="771544" y="2306044"/>
                  </a:lnTo>
                  <a:lnTo>
                    <a:pt x="757078" y="2280676"/>
                  </a:lnTo>
                  <a:lnTo>
                    <a:pt x="741406" y="2257724"/>
                  </a:lnTo>
                  <a:lnTo>
                    <a:pt x="723323" y="2234772"/>
                  </a:lnTo>
                  <a:lnTo>
                    <a:pt x="698006" y="2220276"/>
                  </a:lnTo>
                  <a:lnTo>
                    <a:pt x="694390" y="2208196"/>
                  </a:lnTo>
                  <a:lnTo>
                    <a:pt x="690773" y="2188869"/>
                  </a:lnTo>
                  <a:lnTo>
                    <a:pt x="685951" y="2167125"/>
                  </a:lnTo>
                  <a:lnTo>
                    <a:pt x="679923" y="2141758"/>
                  </a:lnTo>
                  <a:lnTo>
                    <a:pt x="675101" y="2116390"/>
                  </a:lnTo>
                  <a:lnTo>
                    <a:pt x="670279" y="2091022"/>
                  </a:lnTo>
                  <a:lnTo>
                    <a:pt x="666662" y="2074111"/>
                  </a:lnTo>
                  <a:lnTo>
                    <a:pt x="661840" y="2060822"/>
                  </a:lnTo>
                  <a:lnTo>
                    <a:pt x="654607" y="2063239"/>
                  </a:lnTo>
                  <a:lnTo>
                    <a:pt x="646168" y="2069278"/>
                  </a:lnTo>
                  <a:lnTo>
                    <a:pt x="641346" y="2075318"/>
                  </a:lnTo>
                  <a:lnTo>
                    <a:pt x="632907" y="2088606"/>
                  </a:lnTo>
                  <a:lnTo>
                    <a:pt x="619647" y="2116390"/>
                  </a:lnTo>
                  <a:lnTo>
                    <a:pt x="608797" y="2146590"/>
                  </a:lnTo>
                  <a:lnTo>
                    <a:pt x="596741" y="2179205"/>
                  </a:lnTo>
                  <a:lnTo>
                    <a:pt x="583480" y="2209405"/>
                  </a:lnTo>
                  <a:lnTo>
                    <a:pt x="570219" y="2229941"/>
                  </a:lnTo>
                  <a:lnTo>
                    <a:pt x="565397" y="2234772"/>
                  </a:lnTo>
                  <a:lnTo>
                    <a:pt x="555753" y="2237188"/>
                  </a:lnTo>
                  <a:lnTo>
                    <a:pt x="554547" y="2214236"/>
                  </a:lnTo>
                  <a:lnTo>
                    <a:pt x="548520" y="2192493"/>
                  </a:lnTo>
                  <a:lnTo>
                    <a:pt x="546109" y="2173165"/>
                  </a:lnTo>
                  <a:lnTo>
                    <a:pt x="543697" y="2159878"/>
                  </a:lnTo>
                  <a:lnTo>
                    <a:pt x="532848" y="2130886"/>
                  </a:lnTo>
                  <a:lnTo>
                    <a:pt x="525614" y="2115182"/>
                  </a:lnTo>
                  <a:lnTo>
                    <a:pt x="512354" y="2099478"/>
                  </a:lnTo>
                  <a:lnTo>
                    <a:pt x="501504" y="2088606"/>
                  </a:lnTo>
                  <a:lnTo>
                    <a:pt x="488243" y="2075318"/>
                  </a:lnTo>
                  <a:lnTo>
                    <a:pt x="472571" y="2063239"/>
                  </a:lnTo>
                  <a:lnTo>
                    <a:pt x="420733" y="2081358"/>
                  </a:lnTo>
                  <a:lnTo>
                    <a:pt x="366484" y="2099478"/>
                  </a:lnTo>
                  <a:lnTo>
                    <a:pt x="257985" y="2139342"/>
                  </a:lnTo>
                  <a:lnTo>
                    <a:pt x="204942" y="2156253"/>
                  </a:lnTo>
                  <a:lnTo>
                    <a:pt x="157926" y="2171957"/>
                  </a:lnTo>
                  <a:lnTo>
                    <a:pt x="136226" y="2177997"/>
                  </a:lnTo>
                  <a:lnTo>
                    <a:pt x="118143" y="2182830"/>
                  </a:lnTo>
                  <a:lnTo>
                    <a:pt x="100060" y="2184037"/>
                  </a:lnTo>
                  <a:lnTo>
                    <a:pt x="86799" y="2184037"/>
                  </a:lnTo>
                  <a:lnTo>
                    <a:pt x="94032" y="2171957"/>
                  </a:lnTo>
                  <a:lnTo>
                    <a:pt x="107293" y="2162293"/>
                  </a:lnTo>
                  <a:lnTo>
                    <a:pt x="120554" y="2149005"/>
                  </a:lnTo>
                  <a:lnTo>
                    <a:pt x="136226" y="2139342"/>
                  </a:lnTo>
                  <a:lnTo>
                    <a:pt x="176009" y="2118806"/>
                  </a:lnTo>
                  <a:lnTo>
                    <a:pt x="223025" y="2099478"/>
                  </a:lnTo>
                  <a:lnTo>
                    <a:pt x="320673" y="2058406"/>
                  </a:lnTo>
                  <a:lnTo>
                    <a:pt x="366484" y="2037871"/>
                  </a:lnTo>
                  <a:lnTo>
                    <a:pt x="412294" y="2018544"/>
                  </a:lnTo>
                  <a:lnTo>
                    <a:pt x="385772" y="2023375"/>
                  </a:lnTo>
                  <a:lnTo>
                    <a:pt x="355634" y="2030623"/>
                  </a:lnTo>
                  <a:lnTo>
                    <a:pt x="294151" y="2045119"/>
                  </a:lnTo>
                  <a:lnTo>
                    <a:pt x="231463" y="2060822"/>
                  </a:lnTo>
                  <a:lnTo>
                    <a:pt x="167570" y="2075318"/>
                  </a:lnTo>
                  <a:lnTo>
                    <a:pt x="139843" y="2084982"/>
                  </a:lnTo>
                  <a:lnTo>
                    <a:pt x="110910" y="2091022"/>
                  </a:lnTo>
                  <a:lnTo>
                    <a:pt x="83183" y="2093438"/>
                  </a:lnTo>
                  <a:lnTo>
                    <a:pt x="60277" y="2099478"/>
                  </a:lnTo>
                  <a:lnTo>
                    <a:pt x="39783" y="2099478"/>
                  </a:lnTo>
                  <a:lnTo>
                    <a:pt x="20495" y="2099478"/>
                  </a:lnTo>
                  <a:lnTo>
                    <a:pt x="10850" y="2093438"/>
                  </a:lnTo>
                  <a:lnTo>
                    <a:pt x="0" y="2086191"/>
                  </a:lnTo>
                  <a:lnTo>
                    <a:pt x="30139" y="2075318"/>
                  </a:lnTo>
                  <a:lnTo>
                    <a:pt x="54250" y="2069278"/>
                  </a:lnTo>
                  <a:lnTo>
                    <a:pt x="78360" y="2060822"/>
                  </a:lnTo>
                  <a:lnTo>
                    <a:pt x="96443" y="2053575"/>
                  </a:lnTo>
                  <a:lnTo>
                    <a:pt x="128993" y="2037871"/>
                  </a:lnTo>
                  <a:lnTo>
                    <a:pt x="161542" y="2023375"/>
                  </a:lnTo>
                  <a:lnTo>
                    <a:pt x="180831" y="2018544"/>
                  </a:lnTo>
                  <a:lnTo>
                    <a:pt x="200120" y="2011295"/>
                  </a:lnTo>
                  <a:lnTo>
                    <a:pt x="225436" y="2004047"/>
                  </a:lnTo>
                  <a:lnTo>
                    <a:pt x="251958" y="1995592"/>
                  </a:lnTo>
                  <a:lnTo>
                    <a:pt x="289329" y="1988344"/>
                  </a:lnTo>
                  <a:lnTo>
                    <a:pt x="329112" y="1977472"/>
                  </a:lnTo>
                  <a:lnTo>
                    <a:pt x="376128" y="1970224"/>
                  </a:lnTo>
                  <a:lnTo>
                    <a:pt x="431583" y="1960560"/>
                  </a:lnTo>
                  <a:lnTo>
                    <a:pt x="441227" y="1949688"/>
                  </a:lnTo>
                  <a:lnTo>
                    <a:pt x="454488" y="1938816"/>
                  </a:lnTo>
                  <a:lnTo>
                    <a:pt x="466543" y="1919488"/>
                  </a:lnTo>
                  <a:lnTo>
                    <a:pt x="483421" y="1900160"/>
                  </a:lnTo>
                  <a:lnTo>
                    <a:pt x="496682" y="1871169"/>
                  </a:lnTo>
                  <a:lnTo>
                    <a:pt x="506326" y="1839761"/>
                  </a:lnTo>
                  <a:lnTo>
                    <a:pt x="517176" y="1798690"/>
                  </a:lnTo>
                  <a:lnTo>
                    <a:pt x="523203" y="1773322"/>
                  </a:lnTo>
                  <a:lnTo>
                    <a:pt x="525614" y="1749162"/>
                  </a:lnTo>
                  <a:lnTo>
                    <a:pt x="525614" y="1694803"/>
                  </a:lnTo>
                  <a:lnTo>
                    <a:pt x="526820" y="1642860"/>
                  </a:lnTo>
                  <a:lnTo>
                    <a:pt x="531642" y="1594540"/>
                  </a:lnTo>
                  <a:lnTo>
                    <a:pt x="536464" y="1549845"/>
                  </a:lnTo>
                  <a:lnTo>
                    <a:pt x="543697" y="1460454"/>
                  </a:lnTo>
                  <a:lnTo>
                    <a:pt x="548520" y="1378311"/>
                  </a:lnTo>
                  <a:lnTo>
                    <a:pt x="554547" y="1299792"/>
                  </a:lnTo>
                  <a:lnTo>
                    <a:pt x="559370" y="1220065"/>
                  </a:lnTo>
                  <a:lnTo>
                    <a:pt x="555753" y="1141546"/>
                  </a:lnTo>
                  <a:lnTo>
                    <a:pt x="554547" y="1099266"/>
                  </a:lnTo>
                  <a:lnTo>
                    <a:pt x="552136" y="1058195"/>
                  </a:lnTo>
                  <a:lnTo>
                    <a:pt x="537670" y="1048531"/>
                  </a:lnTo>
                  <a:lnTo>
                    <a:pt x="523203" y="1038867"/>
                  </a:lnTo>
                  <a:lnTo>
                    <a:pt x="506326" y="1027996"/>
                  </a:lnTo>
                  <a:lnTo>
                    <a:pt x="490654" y="1012291"/>
                  </a:lnTo>
                  <a:lnTo>
                    <a:pt x="472571" y="997796"/>
                  </a:lnTo>
                  <a:lnTo>
                    <a:pt x="454488" y="980884"/>
                  </a:lnTo>
                  <a:lnTo>
                    <a:pt x="432788" y="960348"/>
                  </a:lnTo>
                  <a:lnTo>
                    <a:pt x="414705" y="941020"/>
                  </a:lnTo>
                  <a:lnTo>
                    <a:pt x="376128" y="889077"/>
                  </a:lnTo>
                  <a:lnTo>
                    <a:pt x="354428" y="858878"/>
                  </a:lnTo>
                  <a:lnTo>
                    <a:pt x="332729" y="826262"/>
                  </a:lnTo>
                  <a:lnTo>
                    <a:pt x="314646" y="793646"/>
                  </a:lnTo>
                  <a:lnTo>
                    <a:pt x="294151" y="753783"/>
                  </a:lnTo>
                  <a:lnTo>
                    <a:pt x="276068" y="713919"/>
                  </a:lnTo>
                  <a:lnTo>
                    <a:pt x="257985" y="668016"/>
                  </a:lnTo>
                  <a:lnTo>
                    <a:pt x="257985" y="665600"/>
                  </a:lnTo>
                  <a:lnTo>
                    <a:pt x="257985" y="660768"/>
                  </a:lnTo>
                  <a:lnTo>
                    <a:pt x="257985" y="652312"/>
                  </a:lnTo>
                  <a:lnTo>
                    <a:pt x="254369" y="642649"/>
                  </a:lnTo>
                  <a:lnTo>
                    <a:pt x="249547" y="617281"/>
                  </a:lnTo>
                  <a:lnTo>
                    <a:pt x="241108" y="589497"/>
                  </a:lnTo>
                  <a:lnTo>
                    <a:pt x="236286" y="562921"/>
                  </a:lnTo>
                  <a:lnTo>
                    <a:pt x="233875" y="533930"/>
                  </a:lnTo>
                  <a:lnTo>
                    <a:pt x="231463" y="524265"/>
                  </a:lnTo>
                  <a:lnTo>
                    <a:pt x="231463" y="514602"/>
                  </a:lnTo>
                  <a:lnTo>
                    <a:pt x="233875" y="508562"/>
                  </a:lnTo>
                  <a:lnTo>
                    <a:pt x="236286" y="504938"/>
                  </a:lnTo>
                  <a:lnTo>
                    <a:pt x="238697" y="504938"/>
                  </a:lnTo>
                  <a:lnTo>
                    <a:pt x="241108" y="506146"/>
                  </a:lnTo>
                  <a:lnTo>
                    <a:pt x="245930" y="512186"/>
                  </a:lnTo>
                  <a:lnTo>
                    <a:pt x="251958" y="519434"/>
                  </a:lnTo>
                  <a:lnTo>
                    <a:pt x="265219" y="537553"/>
                  </a:lnTo>
                  <a:lnTo>
                    <a:pt x="278480" y="560505"/>
                  </a:lnTo>
                  <a:lnTo>
                    <a:pt x="290535" y="579833"/>
                  </a:lnTo>
                  <a:lnTo>
                    <a:pt x="305001" y="600369"/>
                  </a:lnTo>
                  <a:lnTo>
                    <a:pt x="318262" y="610033"/>
                  </a:lnTo>
                  <a:lnTo>
                    <a:pt x="323084" y="612449"/>
                  </a:lnTo>
                  <a:lnTo>
                    <a:pt x="329112" y="610033"/>
                  </a:lnTo>
                  <a:lnTo>
                    <a:pt x="332729" y="610033"/>
                  </a:lnTo>
                  <a:lnTo>
                    <a:pt x="343578" y="607617"/>
                  </a:lnTo>
                  <a:lnTo>
                    <a:pt x="354428" y="610033"/>
                  </a:lnTo>
                  <a:lnTo>
                    <a:pt x="366484" y="610033"/>
                  </a:lnTo>
                  <a:lnTo>
                    <a:pt x="396622" y="617281"/>
                  </a:lnTo>
                  <a:lnTo>
                    <a:pt x="426760" y="625736"/>
                  </a:lnTo>
                  <a:lnTo>
                    <a:pt x="461721" y="631776"/>
                  </a:lnTo>
                  <a:lnTo>
                    <a:pt x="490654" y="636609"/>
                  </a:lnTo>
                  <a:lnTo>
                    <a:pt x="506326" y="636609"/>
                  </a:lnTo>
                  <a:lnTo>
                    <a:pt x="517176" y="636609"/>
                  </a:lnTo>
                  <a:lnTo>
                    <a:pt x="526820" y="636609"/>
                  </a:lnTo>
                  <a:lnTo>
                    <a:pt x="536464" y="631776"/>
                  </a:lnTo>
                  <a:lnTo>
                    <a:pt x="537670" y="628153"/>
                  </a:lnTo>
                  <a:lnTo>
                    <a:pt x="537670" y="616073"/>
                  </a:lnTo>
                  <a:lnTo>
                    <a:pt x="537670" y="594329"/>
                  </a:lnTo>
                  <a:lnTo>
                    <a:pt x="532848" y="572585"/>
                  </a:lnTo>
                  <a:lnTo>
                    <a:pt x="531642" y="544801"/>
                  </a:lnTo>
                  <a:lnTo>
                    <a:pt x="525614" y="514602"/>
                  </a:lnTo>
                  <a:lnTo>
                    <a:pt x="512354" y="445747"/>
                  </a:lnTo>
                  <a:lnTo>
                    <a:pt x="497887" y="380515"/>
                  </a:lnTo>
                  <a:lnTo>
                    <a:pt x="494271" y="350316"/>
                  </a:lnTo>
                  <a:lnTo>
                    <a:pt x="488243" y="323740"/>
                  </a:lnTo>
                  <a:lnTo>
                    <a:pt x="485832" y="298373"/>
                  </a:lnTo>
                  <a:lnTo>
                    <a:pt x="483421" y="277837"/>
                  </a:lnTo>
                  <a:lnTo>
                    <a:pt x="483421" y="265757"/>
                  </a:lnTo>
                  <a:lnTo>
                    <a:pt x="485832" y="260925"/>
                  </a:lnTo>
                  <a:lnTo>
                    <a:pt x="488243" y="254885"/>
                  </a:lnTo>
                  <a:lnTo>
                    <a:pt x="494271" y="247637"/>
                  </a:lnTo>
                  <a:lnTo>
                    <a:pt x="503915" y="231933"/>
                  </a:lnTo>
                  <a:lnTo>
                    <a:pt x="512354" y="224685"/>
                  </a:lnTo>
                  <a:lnTo>
                    <a:pt x="520792" y="222269"/>
                  </a:lnTo>
                  <a:lnTo>
                    <a:pt x="525614" y="224685"/>
                  </a:lnTo>
                  <a:lnTo>
                    <a:pt x="532848" y="231933"/>
                  </a:lnTo>
                  <a:lnTo>
                    <a:pt x="541287" y="242805"/>
                  </a:lnTo>
                  <a:lnTo>
                    <a:pt x="546109" y="245221"/>
                  </a:lnTo>
                  <a:lnTo>
                    <a:pt x="554547" y="239181"/>
                  </a:lnTo>
                  <a:lnTo>
                    <a:pt x="559370" y="230725"/>
                  </a:lnTo>
                  <a:lnTo>
                    <a:pt x="565397" y="215021"/>
                  </a:lnTo>
                  <a:lnTo>
                    <a:pt x="572631" y="194486"/>
                  </a:lnTo>
                  <a:lnTo>
                    <a:pt x="583480" y="152206"/>
                  </a:lnTo>
                  <a:lnTo>
                    <a:pt x="594330" y="101471"/>
                  </a:lnTo>
                  <a:lnTo>
                    <a:pt x="601563" y="56776"/>
                  </a:lnTo>
                  <a:lnTo>
                    <a:pt x="608797" y="35032"/>
                  </a:lnTo>
                  <a:lnTo>
                    <a:pt x="614824" y="21744"/>
                  </a:lnTo>
                  <a:lnTo>
                    <a:pt x="619647" y="8456"/>
                  </a:lnTo>
                  <a:lnTo>
                    <a:pt x="625674" y="2416"/>
                  </a:lnTo>
                  <a:lnTo>
                    <a:pt x="637730" y="0"/>
                  </a:lnTo>
                  <a:lnTo>
                    <a:pt x="648579" y="6040"/>
                  </a:lnTo>
                  <a:lnTo>
                    <a:pt x="661840" y="16912"/>
                  </a:lnTo>
                  <a:lnTo>
                    <a:pt x="672690" y="38656"/>
                  </a:lnTo>
                  <a:lnTo>
                    <a:pt x="679923" y="64023"/>
                  </a:lnTo>
                  <a:lnTo>
                    <a:pt x="694390" y="94223"/>
                  </a:lnTo>
                  <a:lnTo>
                    <a:pt x="701623" y="125630"/>
                  </a:lnTo>
                  <a:lnTo>
                    <a:pt x="712473" y="158246"/>
                  </a:lnTo>
                  <a:lnTo>
                    <a:pt x="732967" y="231933"/>
                  </a:lnTo>
                  <a:lnTo>
                    <a:pt x="759489" y="304413"/>
                  </a:lnTo>
                  <a:lnTo>
                    <a:pt x="769133" y="339444"/>
                  </a:lnTo>
                  <a:lnTo>
                    <a:pt x="786011" y="367227"/>
                  </a:lnTo>
                  <a:lnTo>
                    <a:pt x="798066" y="396219"/>
                  </a:lnTo>
                  <a:lnTo>
                    <a:pt x="814943" y="415547"/>
                  </a:lnTo>
                  <a:lnTo>
                    <a:pt x="826999" y="426419"/>
                  </a:lnTo>
                  <a:lnTo>
                    <a:pt x="837849" y="438499"/>
                  </a:lnTo>
                  <a:lnTo>
                    <a:pt x="861959" y="466283"/>
                  </a:lnTo>
                  <a:lnTo>
                    <a:pt x="890892" y="489234"/>
                  </a:lnTo>
                  <a:lnTo>
                    <a:pt x="902948" y="500106"/>
                  </a:lnTo>
                  <a:lnTo>
                    <a:pt x="917414" y="506146"/>
                  </a:lnTo>
                  <a:lnTo>
                    <a:pt x="930675" y="508562"/>
                  </a:lnTo>
                  <a:lnTo>
                    <a:pt x="942730" y="508562"/>
                  </a:lnTo>
                  <a:lnTo>
                    <a:pt x="957197" y="504938"/>
                  </a:lnTo>
                  <a:lnTo>
                    <a:pt x="966841" y="490442"/>
                  </a:lnTo>
                  <a:lnTo>
                    <a:pt x="977691" y="474738"/>
                  </a:lnTo>
                  <a:lnTo>
                    <a:pt x="986130" y="449371"/>
                  </a:lnTo>
                  <a:lnTo>
                    <a:pt x="992157" y="415547"/>
                  </a:lnTo>
                  <a:lnTo>
                    <a:pt x="996980" y="397427"/>
                  </a:lnTo>
                  <a:lnTo>
                    <a:pt x="998185" y="375683"/>
                  </a:lnTo>
                  <a:lnTo>
                    <a:pt x="1017474" y="367227"/>
                  </a:lnTo>
                  <a:lnTo>
                    <a:pt x="1031940" y="367227"/>
                  </a:lnTo>
                  <a:lnTo>
                    <a:pt x="1048817" y="367227"/>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5" name="Рисунок 14"/>
          <p:cNvPicPr>
            <a:picLocks/>
          </p:cNvPicPr>
          <p:nvPr/>
        </p:nvPicPr>
        <p:blipFill>
          <a:blip r:embed="rId5" cstate="print">
            <a:extLst>
              <a:ext uri="{28A0092B-C50C-407E-A947-70E740481C1C}">
                <a14:useLocalDpi xmlns="" xmlns:a14="http://schemas.microsoft.com/office/drawing/2010/main" val="0"/>
              </a:ext>
            </a:extLst>
          </a:blip>
          <a:stretch>
            <a:fillRect/>
          </a:stretch>
        </p:blipFill>
        <p:spPr>
          <a:xfrm>
            <a:off x="5359400" y="3581400"/>
            <a:ext cx="618744" cy="599313"/>
          </a:xfrm>
          <a:prstGeom prst="rect">
            <a:avLst/>
          </a:prstGeom>
          <a:solidFill>
            <a:scrgbClr r="0" g="0" b="0">
              <a:alpha val="0"/>
            </a:scrgbClr>
          </a:solidFill>
        </p:spPr>
      </p:pic>
      <p:pic>
        <p:nvPicPr>
          <p:cNvPr id="16" name="Рисунок 15"/>
          <p:cNvPicPr>
            <a:picLocks/>
          </p:cNvPicPr>
          <p:nvPr/>
        </p:nvPicPr>
        <p:blipFill>
          <a:blip r:embed="rId6" cstate="print">
            <a:extLst>
              <a:ext uri="{28A0092B-C50C-407E-A947-70E740481C1C}">
                <a14:useLocalDpi xmlns="" xmlns:a14="http://schemas.microsoft.com/office/drawing/2010/main" val="0"/>
              </a:ext>
            </a:extLst>
          </a:blip>
          <a:stretch>
            <a:fillRect/>
          </a:stretch>
        </p:blipFill>
        <p:spPr>
          <a:xfrm>
            <a:off x="5168900" y="4699000"/>
            <a:ext cx="954024" cy="670306"/>
          </a:xfrm>
          <a:prstGeom prst="rect">
            <a:avLst/>
          </a:prstGeom>
          <a:solidFill>
            <a:scrgbClr r="0" g="0" b="0">
              <a:alpha val="0"/>
            </a:scrgbClr>
          </a:solidFill>
        </p:spPr>
      </p:pic>
      <p:pic>
        <p:nvPicPr>
          <p:cNvPr id="17" name="Рисунок 16"/>
          <p:cNvPicPr>
            <a:picLocks/>
          </p:cNvPicPr>
          <p:nvPr/>
        </p:nvPicPr>
        <p:blipFill>
          <a:blip r:embed="rId7" cstate="print">
            <a:extLst>
              <a:ext uri="{28A0092B-C50C-407E-A947-70E740481C1C}">
                <a14:useLocalDpi xmlns="" xmlns:a14="http://schemas.microsoft.com/office/drawing/2010/main" val="0"/>
              </a:ext>
            </a:extLst>
          </a:blip>
          <a:stretch>
            <a:fillRect/>
          </a:stretch>
        </p:blipFill>
        <p:spPr>
          <a:xfrm>
            <a:off x="5092700" y="5829300"/>
            <a:ext cx="1154430" cy="825246"/>
          </a:xfrm>
          <a:prstGeom prst="rect">
            <a:avLst/>
          </a:prstGeom>
          <a:solidFill>
            <a:scrgbClr r="0" g="0" b="0">
              <a:alpha val="0"/>
            </a:scrgbClr>
          </a:solidFill>
        </p:spPr>
      </p:pic>
      <p:sp>
        <p:nvSpPr>
          <p:cNvPr id="18" name="TextBox 17"/>
          <p:cNvSpPr txBox="1"/>
          <p:nvPr/>
        </p:nvSpPr>
        <p:spPr>
          <a:xfrm>
            <a:off x="6337300" y="3695700"/>
            <a:ext cx="2885186" cy="477054"/>
          </a:xfrm>
          <a:prstGeom prst="rect">
            <a:avLst/>
          </a:prstGeom>
          <a:noFill/>
        </p:spPr>
        <p:txBody>
          <a:bodyPr vert="horz" rtlCol="0">
            <a:spAutoFit/>
          </a:bodyPr>
          <a:lstStyle/>
          <a:p>
            <a:r>
              <a:rPr lang="ru-RU" sz="2500" b="1" dirty="0" smtClean="0">
                <a:solidFill>
                  <a:srgbClr val="0000FF"/>
                </a:solidFill>
                <a:latin typeface="Times New Roman" pitchFamily="18" charset="0"/>
                <a:cs typeface="Times New Roman" pitchFamily="18" charset="0"/>
              </a:rPr>
              <a:t>всё понял(а)</a:t>
            </a:r>
            <a:endParaRPr lang="ru-RU" sz="2500" b="1" dirty="0">
              <a:solidFill>
                <a:srgbClr val="0000FF"/>
              </a:solidFill>
              <a:latin typeface="Times New Roman" pitchFamily="18" charset="0"/>
              <a:cs typeface="Times New Roman" pitchFamily="18" charset="0"/>
            </a:endParaRPr>
          </a:p>
        </p:txBody>
      </p:sp>
      <p:sp>
        <p:nvSpPr>
          <p:cNvPr id="19" name="TextBox 18"/>
          <p:cNvSpPr txBox="1"/>
          <p:nvPr/>
        </p:nvSpPr>
        <p:spPr>
          <a:xfrm>
            <a:off x="6286500" y="4622800"/>
            <a:ext cx="3556000" cy="861774"/>
          </a:xfrm>
          <a:prstGeom prst="rect">
            <a:avLst/>
          </a:prstGeom>
          <a:noFill/>
        </p:spPr>
        <p:txBody>
          <a:bodyPr vert="horz" rtlCol="0">
            <a:spAutoFit/>
          </a:bodyPr>
          <a:lstStyle/>
          <a:p>
            <a:r>
              <a:rPr lang="ru-RU" sz="2500" b="1" dirty="0" smtClean="0">
                <a:solidFill>
                  <a:srgbClr val="0000FF"/>
                </a:solidFill>
                <a:latin typeface="Times New Roman" pitchFamily="18" charset="0"/>
                <a:cs typeface="Times New Roman" pitchFamily="18" charset="0"/>
              </a:rPr>
              <a:t>самостоятельно не справляюсь</a:t>
            </a:r>
            <a:endParaRPr lang="ru-RU" sz="2500" b="1" dirty="0">
              <a:solidFill>
                <a:srgbClr val="0000FF"/>
              </a:solidFill>
              <a:latin typeface="Times New Roman" pitchFamily="18" charset="0"/>
              <a:cs typeface="Times New Roman" pitchFamily="18" charset="0"/>
            </a:endParaRPr>
          </a:p>
        </p:txBody>
      </p:sp>
      <p:sp>
        <p:nvSpPr>
          <p:cNvPr id="20" name="TextBox 19"/>
          <p:cNvSpPr txBox="1"/>
          <p:nvPr/>
        </p:nvSpPr>
        <p:spPr>
          <a:xfrm>
            <a:off x="6273800" y="6032500"/>
            <a:ext cx="3126680" cy="477054"/>
          </a:xfrm>
          <a:prstGeom prst="rect">
            <a:avLst/>
          </a:prstGeom>
          <a:noFill/>
        </p:spPr>
        <p:txBody>
          <a:bodyPr vert="horz" wrap="square" rtlCol="0">
            <a:spAutoFit/>
          </a:bodyPr>
          <a:lstStyle/>
          <a:p>
            <a:r>
              <a:rPr lang="ru-RU" sz="2500" b="1" dirty="0" smtClean="0">
                <a:solidFill>
                  <a:srgbClr val="0000FF"/>
                </a:solidFill>
                <a:latin typeface="Times New Roman" pitchFamily="18" charset="0"/>
                <a:cs typeface="Times New Roman" pitchFamily="18" charset="0"/>
              </a:rPr>
              <a:t>иногда ошибаюсь</a:t>
            </a:r>
            <a:endParaRPr lang="ru-RU" sz="2500" b="1" dirty="0">
              <a:solidFill>
                <a:srgbClr val="0000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659905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91568" y="476176"/>
            <a:ext cx="7467600" cy="1754326"/>
          </a:xfrm>
          <a:prstGeom prst="rect">
            <a:avLst/>
          </a:prstGeom>
          <a:noFill/>
        </p:spPr>
        <p:txBody>
          <a:bodyPr vert="horz" rtlCol="0">
            <a:spAutoFit/>
          </a:bodyPr>
          <a:lstStyle/>
          <a:p>
            <a:pPr algn="ctr"/>
            <a:r>
              <a:rPr lang="ru-RU" sz="5400" b="1" dirty="0" smtClean="0">
                <a:solidFill>
                  <a:srgbClr val="FFFFFF"/>
                </a:solidFill>
                <a:latin typeface="Times New Roman" pitchFamily="18" charset="0"/>
                <a:cs typeface="Times New Roman" pitchFamily="18" charset="0"/>
              </a:rPr>
              <a:t>Спасибо </a:t>
            </a:r>
          </a:p>
          <a:p>
            <a:pPr algn="ctr"/>
            <a:r>
              <a:rPr lang="ru-RU" sz="5400" b="1" dirty="0" smtClean="0">
                <a:solidFill>
                  <a:srgbClr val="FFFFFF"/>
                </a:solidFill>
                <a:latin typeface="Times New Roman" pitchFamily="18" charset="0"/>
                <a:cs typeface="Times New Roman" pitchFamily="18" charset="0"/>
              </a:rPr>
              <a:t>за работу на уроке</a:t>
            </a:r>
            <a:endParaRPr lang="ru-RU" sz="5400" b="1" dirty="0">
              <a:solidFill>
                <a:srgbClr val="FFFFFF"/>
              </a:solidFill>
              <a:latin typeface="Times New Roman" pitchFamily="18" charset="0"/>
              <a:cs typeface="Times New Roman" pitchFamily="18" charset="0"/>
            </a:endParaRPr>
          </a:p>
        </p:txBody>
      </p:sp>
      <p:pic>
        <p:nvPicPr>
          <p:cNvPr id="3" name="Рисунок 2">
            <a:hlinkClick r:id="" action="ppaction://hlinkshowjump?jump=firstslide"/>
          </p:cNvPr>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9182100" y="190500"/>
            <a:ext cx="736600" cy="736600"/>
          </a:xfrm>
          <a:prstGeom prst="rect">
            <a:avLst/>
          </a:prstGeom>
          <a:solidFill>
            <a:scrgbClr r="0" g="0" b="0">
              <a:alpha val="0"/>
            </a:scrgbClr>
          </a:solidFill>
        </p:spPr>
      </p:pic>
      <p:pic>
        <p:nvPicPr>
          <p:cNvPr id="4" name="Рисунок 3"/>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9321800" y="6985000"/>
            <a:ext cx="787400" cy="787400"/>
          </a:xfrm>
          <a:prstGeom prst="rect">
            <a:avLst/>
          </a:prstGeom>
          <a:solidFill>
            <a:scrgbClr r="0" g="0" b="0">
              <a:alpha val="0"/>
            </a:scrgbClr>
          </a:solidFill>
        </p:spPr>
      </p:pic>
      <p:sp>
        <p:nvSpPr>
          <p:cNvPr id="5" name="TextBox 4"/>
          <p:cNvSpPr txBox="1"/>
          <p:nvPr/>
        </p:nvSpPr>
        <p:spPr>
          <a:xfrm>
            <a:off x="406400" y="3568700"/>
            <a:ext cx="8591169" cy="1738938"/>
          </a:xfrm>
          <a:prstGeom prst="rect">
            <a:avLst/>
          </a:prstGeom>
          <a:noFill/>
        </p:spPr>
        <p:txBody>
          <a:bodyPr vert="horz" rtlCol="0">
            <a:spAutoFit/>
          </a:bodyPr>
          <a:lstStyle/>
          <a:p>
            <a:r>
              <a:rPr lang="ru-RU" sz="3600" dirty="0" smtClean="0">
                <a:solidFill>
                  <a:srgbClr val="0000FF"/>
                </a:solidFill>
                <a:latin typeface="Times New Roman" pitchFamily="18" charset="0"/>
                <a:cs typeface="Times New Roman" pitchFamily="18" charset="0"/>
              </a:rPr>
              <a:t>Домашнее задание:</a:t>
            </a:r>
          </a:p>
          <a:p>
            <a:pPr algn="ctr"/>
            <a:r>
              <a:rPr lang="ru-RU" sz="4400" dirty="0" smtClean="0">
                <a:solidFill>
                  <a:srgbClr val="0000FF"/>
                </a:solidFill>
                <a:latin typeface="Times New Roman" pitchFamily="18" charset="0"/>
                <a:cs typeface="Times New Roman" pitchFamily="18" charset="0"/>
              </a:rPr>
              <a:t> </a:t>
            </a:r>
            <a:r>
              <a:rPr lang="ru-RU" sz="3200" dirty="0" smtClean="0">
                <a:solidFill>
                  <a:srgbClr val="0000FF"/>
                </a:solidFill>
                <a:latin typeface="Times New Roman" pitchFamily="18" charset="0"/>
                <a:cs typeface="Times New Roman" pitchFamily="18" charset="0"/>
              </a:rPr>
              <a:t>            стр. 102, упр. 134 </a:t>
            </a:r>
          </a:p>
          <a:p>
            <a:pPr algn="ctr"/>
            <a:r>
              <a:rPr lang="ru-RU" sz="2700" dirty="0" smtClean="0">
                <a:solidFill>
                  <a:srgbClr val="0000FF"/>
                </a:solidFill>
                <a:latin typeface="Times New Roman" pitchFamily="18" charset="0"/>
                <a:cs typeface="Times New Roman" pitchFamily="18" charset="0"/>
              </a:rPr>
              <a:t>                (написать заявление от своего имени) </a:t>
            </a:r>
            <a:endParaRPr lang="ru-RU" sz="2700" dirty="0">
              <a:solidFill>
                <a:srgbClr val="0000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66409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44600" y="596900"/>
            <a:ext cx="7467600" cy="1107996"/>
          </a:xfrm>
          <a:prstGeom prst="rect">
            <a:avLst/>
          </a:prstGeom>
          <a:noFill/>
        </p:spPr>
        <p:txBody>
          <a:bodyPr vert="horz" rtlCol="0">
            <a:spAutoFit/>
          </a:bodyPr>
          <a:lstStyle/>
          <a:p>
            <a:pPr algn="ctr"/>
            <a:r>
              <a:rPr lang="ru-RU" sz="6600" b="1" dirty="0" smtClean="0">
                <a:solidFill>
                  <a:srgbClr val="FFFFFF"/>
                </a:solidFill>
                <a:latin typeface="Times New Roman" pitchFamily="18" charset="0"/>
                <a:cs typeface="Times New Roman" pitchFamily="18" charset="0"/>
              </a:rPr>
              <a:t>Словарь урока</a:t>
            </a:r>
            <a:endParaRPr lang="ru-RU" sz="6600" b="1" dirty="0">
              <a:solidFill>
                <a:srgbClr val="FFFFFF"/>
              </a:solidFill>
              <a:latin typeface="Times New Roman" pitchFamily="18" charset="0"/>
              <a:cs typeface="Times New Roman" pitchFamily="18" charset="0"/>
            </a:endParaRPr>
          </a:p>
        </p:txBody>
      </p:sp>
      <p:pic>
        <p:nvPicPr>
          <p:cNvPr id="3" name="Рисунок 2">
            <a:hlinkClick r:id="" action="ppaction://hlinkshowjump?jump=firstslide"/>
          </p:cNvPr>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9182100" y="190500"/>
            <a:ext cx="736600" cy="736600"/>
          </a:xfrm>
          <a:prstGeom prst="rect">
            <a:avLst/>
          </a:prstGeom>
          <a:solidFill>
            <a:scrgbClr r="0" g="0" b="0">
              <a:alpha val="0"/>
            </a:scrgbClr>
          </a:solidFill>
        </p:spPr>
      </p:pic>
      <p:pic>
        <p:nvPicPr>
          <p:cNvPr id="4" name="Рисунок 3"/>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9321800" y="6985000"/>
            <a:ext cx="787400" cy="787400"/>
          </a:xfrm>
          <a:prstGeom prst="rect">
            <a:avLst/>
          </a:prstGeom>
          <a:solidFill>
            <a:scrgbClr r="0" g="0" b="0">
              <a:alpha val="0"/>
            </a:scrgbClr>
          </a:solidFill>
        </p:spPr>
      </p:pic>
      <p:pic>
        <p:nvPicPr>
          <p:cNvPr id="5" name="Рисунок 4"/>
          <p:cNvPicPr>
            <a:picLocks/>
          </p:cNvPicPr>
          <p:nvPr/>
        </p:nvPicPr>
        <p:blipFill>
          <a:blip r:embed="rId5" cstate="print">
            <a:extLst>
              <a:ext uri="{28A0092B-C50C-407E-A947-70E740481C1C}">
                <a14:useLocalDpi xmlns="" xmlns:a14="http://schemas.microsoft.com/office/drawing/2010/main" val="0"/>
              </a:ext>
            </a:extLst>
          </a:blip>
          <a:stretch>
            <a:fillRect/>
          </a:stretch>
        </p:blipFill>
        <p:spPr>
          <a:xfrm rot="1948200">
            <a:off x="6466342" y="4831856"/>
            <a:ext cx="2268728" cy="3410965"/>
          </a:xfrm>
          <a:prstGeom prst="rect">
            <a:avLst/>
          </a:prstGeom>
          <a:solidFill>
            <a:scrgbClr r="0" g="0" b="0">
              <a:alpha val="0"/>
            </a:scrgbClr>
          </a:solidFill>
        </p:spPr>
      </p:pic>
      <p:sp>
        <p:nvSpPr>
          <p:cNvPr id="6" name="TextBox 5"/>
          <p:cNvSpPr txBox="1"/>
          <p:nvPr/>
        </p:nvSpPr>
        <p:spPr>
          <a:xfrm>
            <a:off x="431800" y="2984500"/>
            <a:ext cx="9184704" cy="1815882"/>
          </a:xfrm>
          <a:prstGeom prst="rect">
            <a:avLst/>
          </a:prstGeom>
          <a:noFill/>
        </p:spPr>
        <p:txBody>
          <a:bodyPr vert="horz" wrap="square" rtlCol="0">
            <a:spAutoFit/>
          </a:bodyPr>
          <a:lstStyle/>
          <a:p>
            <a:pPr algn="just"/>
            <a:r>
              <a:rPr lang="ru-RU" sz="2800" b="1" dirty="0" smtClean="0">
                <a:solidFill>
                  <a:srgbClr val="FF0000"/>
                </a:solidFill>
                <a:latin typeface="Times New Roman" pitchFamily="18" charset="0"/>
                <a:cs typeface="Times New Roman" pitchFamily="18" charset="0"/>
              </a:rPr>
              <a:t>Челобитные грамоты</a:t>
            </a:r>
            <a:r>
              <a:rPr lang="ru-RU" sz="2800" b="1" dirty="0" smtClean="0">
                <a:solidFill>
                  <a:srgbClr val="0000FF"/>
                </a:solidFill>
                <a:latin typeface="Times New Roman" pitchFamily="18" charset="0"/>
                <a:cs typeface="Times New Roman" pitchFamily="18" charset="0"/>
              </a:rPr>
              <a:t> </a:t>
            </a:r>
            <a:r>
              <a:rPr lang="ru-RU" sz="2800" dirty="0" smtClean="0">
                <a:solidFill>
                  <a:srgbClr val="0000FF"/>
                </a:solidFill>
                <a:latin typeface="Times New Roman" pitchFamily="18" charset="0"/>
                <a:cs typeface="Times New Roman" pitchFamily="18" charset="0"/>
              </a:rPr>
              <a:t>– в России вплоть до третьей четверти </a:t>
            </a:r>
            <a:r>
              <a:rPr lang="en-US" sz="2800" dirty="0" smtClean="0">
                <a:solidFill>
                  <a:srgbClr val="0000FF"/>
                </a:solidFill>
                <a:latin typeface="Times New Roman" pitchFamily="18" charset="0"/>
                <a:cs typeface="Times New Roman" pitchFamily="18" charset="0"/>
              </a:rPr>
              <a:t>XVIII </a:t>
            </a:r>
            <a:r>
              <a:rPr lang="ru-RU" sz="2800" dirty="0" smtClean="0">
                <a:solidFill>
                  <a:srgbClr val="0000FF"/>
                </a:solidFill>
                <a:latin typeface="Times New Roman" pitchFamily="18" charset="0"/>
                <a:cs typeface="Times New Roman" pitchFamily="18" charset="0"/>
              </a:rPr>
              <a:t>века индивидуальное или коллективное письменное прошение, при котором "челом били". По всей видимости, является предком современных заявлений.  </a:t>
            </a:r>
            <a:endParaRPr lang="ru-RU" sz="2800" dirty="0">
              <a:solidFill>
                <a:srgbClr val="0000FF"/>
              </a:solidFill>
              <a:latin typeface="Times New Roman" pitchFamily="18" charset="0"/>
              <a:cs typeface="Times New Roman" pitchFamily="18" charset="0"/>
            </a:endParaRPr>
          </a:p>
        </p:txBody>
      </p:sp>
      <p:pic>
        <p:nvPicPr>
          <p:cNvPr id="7" name="Рисунок 6">
            <a:hlinkClick r:id="rId6" action="ppaction://hlinksldjump"/>
          </p:cNvPr>
          <p:cNvPicPr>
            <a:picLocks/>
          </p:cNvPicPr>
          <p:nvPr/>
        </p:nvPicPr>
        <p:blipFill>
          <a:blip r:embed="rId7" cstate="print">
            <a:extLst>
              <a:ext uri="{28A0092B-C50C-407E-A947-70E740481C1C}">
                <a14:useLocalDpi xmlns="" xmlns:a14="http://schemas.microsoft.com/office/drawing/2010/main" val="0"/>
              </a:ext>
            </a:extLst>
          </a:blip>
          <a:stretch>
            <a:fillRect/>
          </a:stretch>
        </p:blipFill>
        <p:spPr>
          <a:xfrm>
            <a:off x="8968432" y="7965008"/>
            <a:ext cx="936104" cy="432048"/>
          </a:xfrm>
          <a:prstGeom prst="rect">
            <a:avLst/>
          </a:prstGeom>
          <a:solidFill>
            <a:scrgbClr r="0" g="0" b="0">
              <a:alpha val="0"/>
            </a:scrgbClr>
          </a:solidFill>
        </p:spPr>
      </p:pic>
    </p:spTree>
    <p:extLst>
      <p:ext uri="{BB962C8B-B14F-4D97-AF65-F5344CB8AC3E}">
        <p14:creationId xmlns="" xmlns:p14="http://schemas.microsoft.com/office/powerpoint/2010/main" val="3112862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35584" y="548184"/>
            <a:ext cx="6768752" cy="1107996"/>
          </a:xfrm>
          <a:prstGeom prst="rect">
            <a:avLst/>
          </a:prstGeom>
          <a:noFill/>
        </p:spPr>
        <p:txBody>
          <a:bodyPr vert="horz" wrap="square" rtlCol="0">
            <a:spAutoFit/>
          </a:bodyPr>
          <a:lstStyle/>
          <a:p>
            <a:pPr algn="ctr"/>
            <a:r>
              <a:rPr lang="ru-RU" sz="6600" b="1" dirty="0" smtClean="0">
                <a:solidFill>
                  <a:srgbClr val="FFFFFF"/>
                </a:solidFill>
                <a:latin typeface="Times New Roman" pitchFamily="18" charset="0"/>
                <a:cs typeface="Times New Roman" pitchFamily="18" charset="0"/>
              </a:rPr>
              <a:t>Словарь урока</a:t>
            </a:r>
            <a:endParaRPr lang="ru-RU" sz="6600" b="1" dirty="0">
              <a:solidFill>
                <a:srgbClr val="FFFFFF"/>
              </a:solidFill>
              <a:latin typeface="Times New Roman" pitchFamily="18" charset="0"/>
              <a:cs typeface="Times New Roman" pitchFamily="18" charset="0"/>
            </a:endParaRPr>
          </a:p>
        </p:txBody>
      </p:sp>
      <p:pic>
        <p:nvPicPr>
          <p:cNvPr id="3" name="Рисунок 2">
            <a:hlinkClick r:id="" action="ppaction://hlinkshowjump?jump=firstslide"/>
          </p:cNvPr>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9182100" y="190500"/>
            <a:ext cx="736600" cy="736600"/>
          </a:xfrm>
          <a:prstGeom prst="rect">
            <a:avLst/>
          </a:prstGeom>
          <a:solidFill>
            <a:scrgbClr r="0" g="0" b="0">
              <a:alpha val="0"/>
            </a:scrgbClr>
          </a:solidFill>
        </p:spPr>
      </p:pic>
      <p:pic>
        <p:nvPicPr>
          <p:cNvPr id="4" name="Рисунок 3"/>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9321800" y="6985000"/>
            <a:ext cx="787400" cy="787400"/>
          </a:xfrm>
          <a:prstGeom prst="rect">
            <a:avLst/>
          </a:prstGeom>
          <a:solidFill>
            <a:scrgbClr r="0" g="0" b="0">
              <a:alpha val="0"/>
            </a:scrgbClr>
          </a:solidFill>
        </p:spPr>
      </p:pic>
      <p:sp>
        <p:nvSpPr>
          <p:cNvPr id="5" name="TextBox 4"/>
          <p:cNvSpPr txBox="1"/>
          <p:nvPr/>
        </p:nvSpPr>
        <p:spPr>
          <a:xfrm>
            <a:off x="431800" y="2984500"/>
            <a:ext cx="9040688" cy="1754326"/>
          </a:xfrm>
          <a:prstGeom prst="rect">
            <a:avLst/>
          </a:prstGeom>
          <a:noFill/>
        </p:spPr>
        <p:txBody>
          <a:bodyPr vert="horz" wrap="square" rtlCol="0">
            <a:spAutoFit/>
          </a:bodyPr>
          <a:lstStyle/>
          <a:p>
            <a:pPr algn="just"/>
            <a:r>
              <a:rPr lang="ru-RU" sz="3600" b="1" dirty="0" smtClean="0">
                <a:solidFill>
                  <a:srgbClr val="FF0000"/>
                </a:solidFill>
                <a:latin typeface="Times New Roman" pitchFamily="18" charset="0"/>
                <a:cs typeface="Times New Roman" pitchFamily="18" charset="0"/>
              </a:rPr>
              <a:t>Писцы</a:t>
            </a:r>
            <a:r>
              <a:rPr lang="ru-RU" sz="3600" dirty="0" smtClean="0">
                <a:solidFill>
                  <a:srgbClr val="FF0000"/>
                </a:solidFill>
                <a:latin typeface="Times New Roman" pitchFamily="18" charset="0"/>
                <a:cs typeface="Times New Roman" pitchFamily="18" charset="0"/>
              </a:rPr>
              <a:t> </a:t>
            </a:r>
            <a:r>
              <a:rPr lang="ru-RU" sz="3600" dirty="0" smtClean="0">
                <a:solidFill>
                  <a:srgbClr val="0000FF"/>
                </a:solidFill>
                <a:latin typeface="Times New Roman" pitchFamily="18" charset="0"/>
                <a:cs typeface="Times New Roman" pitchFamily="18" charset="0"/>
              </a:rPr>
              <a:t>– писарь, человек, который профессионально занимается переписыванием книг и документов от руки.</a:t>
            </a:r>
            <a:endParaRPr lang="ru-RU" sz="3600" dirty="0">
              <a:solidFill>
                <a:srgbClr val="0000FF"/>
              </a:solidFill>
              <a:latin typeface="Times New Roman" pitchFamily="18" charset="0"/>
              <a:cs typeface="Times New Roman" pitchFamily="18" charset="0"/>
            </a:endParaRPr>
          </a:p>
        </p:txBody>
      </p:sp>
      <p:pic>
        <p:nvPicPr>
          <p:cNvPr id="6" name="Рисунок 5"/>
          <p:cNvPicPr>
            <a:picLocks/>
          </p:cNvPicPr>
          <p:nvPr/>
        </p:nvPicPr>
        <p:blipFill>
          <a:blip r:embed="rId5" cstate="print">
            <a:extLst>
              <a:ext uri="{28A0092B-C50C-407E-A947-70E740481C1C}">
                <a14:useLocalDpi xmlns="" xmlns:a14="http://schemas.microsoft.com/office/drawing/2010/main" val="0"/>
              </a:ext>
            </a:extLst>
          </a:blip>
          <a:stretch>
            <a:fillRect/>
          </a:stretch>
        </p:blipFill>
        <p:spPr>
          <a:xfrm>
            <a:off x="3567832" y="5228704"/>
            <a:ext cx="3102610" cy="2475611"/>
          </a:xfrm>
          <a:prstGeom prst="rect">
            <a:avLst/>
          </a:prstGeom>
          <a:solidFill>
            <a:scrgbClr r="0" g="0" b="0">
              <a:alpha val="0"/>
            </a:scrgbClr>
          </a:solidFill>
        </p:spPr>
      </p:pic>
      <p:pic>
        <p:nvPicPr>
          <p:cNvPr id="7" name="Рисунок 6">
            <a:hlinkClick r:id="rId6" action="ppaction://hlinksldjump"/>
          </p:cNvPr>
          <p:cNvPicPr>
            <a:picLocks/>
          </p:cNvPicPr>
          <p:nvPr/>
        </p:nvPicPr>
        <p:blipFill>
          <a:blip r:embed="rId7" cstate="print">
            <a:extLst>
              <a:ext uri="{28A0092B-C50C-407E-A947-70E740481C1C}">
                <a14:useLocalDpi xmlns="" xmlns:a14="http://schemas.microsoft.com/office/drawing/2010/main" val="0"/>
              </a:ext>
            </a:extLst>
          </a:blip>
          <a:stretch>
            <a:fillRect/>
          </a:stretch>
        </p:blipFill>
        <p:spPr>
          <a:xfrm>
            <a:off x="8464376" y="7965008"/>
            <a:ext cx="965150" cy="469974"/>
          </a:xfrm>
          <a:prstGeom prst="rect">
            <a:avLst/>
          </a:prstGeom>
          <a:solidFill>
            <a:scrgbClr r="0" g="0" b="0">
              <a:alpha val="0"/>
            </a:scrgbClr>
          </a:solidFill>
        </p:spPr>
      </p:pic>
    </p:spTree>
    <p:extLst>
      <p:ext uri="{BB962C8B-B14F-4D97-AF65-F5344CB8AC3E}">
        <p14:creationId xmlns="" xmlns:p14="http://schemas.microsoft.com/office/powerpoint/2010/main" val="3652102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15504" y="548184"/>
            <a:ext cx="8752656" cy="1015663"/>
          </a:xfrm>
          <a:prstGeom prst="rect">
            <a:avLst/>
          </a:prstGeom>
          <a:noFill/>
        </p:spPr>
        <p:txBody>
          <a:bodyPr vert="horz" wrap="square" rtlCol="0">
            <a:spAutoFit/>
          </a:bodyPr>
          <a:lstStyle/>
          <a:p>
            <a:pPr algn="ctr"/>
            <a:r>
              <a:rPr lang="ru-RU" sz="6000" b="1" dirty="0" smtClean="0">
                <a:solidFill>
                  <a:srgbClr val="FFFFFF"/>
                </a:solidFill>
                <a:latin typeface="Times New Roman" pitchFamily="18" charset="0"/>
                <a:cs typeface="Times New Roman" pitchFamily="18" charset="0"/>
              </a:rPr>
              <a:t>Цели урока и заметки:</a:t>
            </a:r>
            <a:endParaRPr lang="ru-RU" sz="6000" b="1" dirty="0">
              <a:solidFill>
                <a:srgbClr val="FFFFFF"/>
              </a:solidFill>
              <a:latin typeface="Times New Roman" pitchFamily="18" charset="0"/>
              <a:cs typeface="Times New Roman" pitchFamily="18" charset="0"/>
            </a:endParaRPr>
          </a:p>
        </p:txBody>
      </p:sp>
      <p:grpSp>
        <p:nvGrpSpPr>
          <p:cNvPr id="6" name="Группа 5"/>
          <p:cNvGrpSpPr/>
          <p:nvPr/>
        </p:nvGrpSpPr>
        <p:grpSpPr>
          <a:xfrm>
            <a:off x="6536309" y="6615303"/>
            <a:ext cx="3308603" cy="451358"/>
            <a:chOff x="6536309" y="6615303"/>
            <a:chExt cx="3308603" cy="451358"/>
          </a:xfrm>
        </p:grpSpPr>
        <p:pic>
          <p:nvPicPr>
            <p:cNvPr id="3" name="Рисунок 2">
              <a:hlinkClick r:id="rId3" action="ppaction://hlinksldjump"/>
            </p:cNvPr>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6536309" y="6615303"/>
              <a:ext cx="3308603" cy="451358"/>
            </a:xfrm>
            <a:prstGeom prst="rect">
              <a:avLst/>
            </a:prstGeom>
            <a:solidFill>
              <a:scrgbClr r="0" g="0" b="0">
                <a:alpha val="0"/>
              </a:scrgbClr>
            </a:solidFill>
          </p:spPr>
        </p:pic>
        <p:cxnSp>
          <p:nvCxnSpPr>
            <p:cNvPr id="4" name="Прямая соединительная линия 3">
              <a:hlinkClick r:id="rId3" action="ppaction://hlinksldjump"/>
            </p:cNvPr>
            <p:cNvCxnSpPr/>
            <p:nvPr/>
          </p:nvCxnSpPr>
          <p:spPr>
            <a:xfrm>
              <a:off x="6553200" y="6616700"/>
              <a:ext cx="327660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TextBox 4">
              <a:hlinkClick r:id="rId3" action="ppaction://hlinksldjump"/>
            </p:cNvPr>
            <p:cNvSpPr txBox="1"/>
            <p:nvPr/>
          </p:nvSpPr>
          <p:spPr>
            <a:xfrm>
              <a:off x="6997700" y="6642100"/>
              <a:ext cx="2463800" cy="338554"/>
            </a:xfrm>
            <a:prstGeom prst="rect">
              <a:avLst/>
            </a:prstGeom>
            <a:noFill/>
          </p:spPr>
          <p:txBody>
            <a:bodyPr vert="horz" rtlCol="0">
              <a:spAutoFit/>
            </a:bodyPr>
            <a:lstStyle/>
            <a:p>
              <a:pPr algn="ctr"/>
              <a:r>
                <a:rPr lang="ru-RU" sz="1600" dirty="0" smtClean="0">
                  <a:solidFill>
                    <a:srgbClr val="FFFFFF"/>
                  </a:solidFill>
                  <a:latin typeface="Arial - 21"/>
                </a:rPr>
                <a:t>Заметки преподавателя</a:t>
              </a:r>
              <a:endParaRPr lang="ru-RU" sz="1600" dirty="0">
                <a:solidFill>
                  <a:srgbClr val="FFFFFF"/>
                </a:solidFill>
                <a:latin typeface="Arial - 21"/>
              </a:endParaRPr>
            </a:p>
          </p:txBody>
        </p:sp>
      </p:grpSp>
      <p:grpSp>
        <p:nvGrpSpPr>
          <p:cNvPr id="9" name="Группа 8"/>
          <p:cNvGrpSpPr/>
          <p:nvPr/>
        </p:nvGrpSpPr>
        <p:grpSpPr>
          <a:xfrm>
            <a:off x="3259709" y="6577203"/>
            <a:ext cx="3308604" cy="497713"/>
            <a:chOff x="3259709" y="6577203"/>
            <a:chExt cx="3308604" cy="497713"/>
          </a:xfrm>
        </p:grpSpPr>
        <p:pic>
          <p:nvPicPr>
            <p:cNvPr id="7" name="Рисунок 6"/>
            <p:cNvPicPr>
              <a:picLocks/>
            </p:cNvPicPr>
            <p:nvPr/>
          </p:nvPicPr>
          <p:blipFill>
            <a:blip r:embed="rId5" cstate="print">
              <a:extLst>
                <a:ext uri="{28A0092B-C50C-407E-A947-70E740481C1C}">
                  <a14:useLocalDpi xmlns="" xmlns:a14="http://schemas.microsoft.com/office/drawing/2010/main" val="0"/>
                </a:ext>
              </a:extLst>
            </a:blip>
            <a:stretch>
              <a:fillRect/>
            </a:stretch>
          </p:blipFill>
          <p:spPr>
            <a:xfrm>
              <a:off x="3259709" y="6577203"/>
              <a:ext cx="3308604" cy="497713"/>
            </a:xfrm>
            <a:prstGeom prst="rect">
              <a:avLst/>
            </a:prstGeom>
            <a:solidFill>
              <a:scrgbClr r="0" g="0" b="0">
                <a:alpha val="0"/>
              </a:scrgbClr>
            </a:solidFill>
          </p:spPr>
        </p:pic>
        <p:sp>
          <p:nvSpPr>
            <p:cNvPr id="8" name="TextBox 7"/>
            <p:cNvSpPr txBox="1"/>
            <p:nvPr/>
          </p:nvSpPr>
          <p:spPr>
            <a:xfrm>
              <a:off x="3708400" y="6642100"/>
              <a:ext cx="2463800" cy="338554"/>
            </a:xfrm>
            <a:prstGeom prst="rect">
              <a:avLst/>
            </a:prstGeom>
            <a:noFill/>
          </p:spPr>
          <p:txBody>
            <a:bodyPr vert="horz" rtlCol="0">
              <a:spAutoFit/>
            </a:bodyPr>
            <a:lstStyle/>
            <a:p>
              <a:pPr algn="ctr"/>
              <a:r>
                <a:rPr lang="ru-RU" sz="1600" smtClean="0">
                  <a:solidFill>
                    <a:srgbClr val="000000"/>
                  </a:solidFill>
                  <a:latin typeface="Arial - 21"/>
                </a:rPr>
                <a:t>Цели урока</a:t>
              </a:r>
              <a:endParaRPr lang="ru-RU" sz="1600">
                <a:solidFill>
                  <a:srgbClr val="000000"/>
                </a:solidFill>
                <a:latin typeface="Arial - 21"/>
              </a:endParaRPr>
            </a:p>
          </p:txBody>
        </p:sp>
      </p:grpSp>
      <p:sp>
        <p:nvSpPr>
          <p:cNvPr id="10" name="TextBox 9"/>
          <p:cNvSpPr txBox="1"/>
          <p:nvPr/>
        </p:nvSpPr>
        <p:spPr>
          <a:xfrm>
            <a:off x="393700" y="3009900"/>
            <a:ext cx="9385300" cy="2123658"/>
          </a:xfrm>
          <a:prstGeom prst="rect">
            <a:avLst/>
          </a:prstGeom>
          <a:noFill/>
        </p:spPr>
        <p:txBody>
          <a:bodyPr vert="horz" rtlCol="0">
            <a:spAutoFit/>
          </a:bodyPr>
          <a:lstStyle/>
          <a:p>
            <a:r>
              <a:rPr lang="ru-RU" sz="2200" smtClean="0">
                <a:solidFill>
                  <a:srgbClr val="800080"/>
                </a:solidFill>
                <a:latin typeface="Times New Roman - 30"/>
              </a:rPr>
              <a:t>1). Создать условия для обучения навыку делового письма.</a:t>
            </a:r>
          </a:p>
          <a:p>
            <a:r>
              <a:rPr lang="ru-RU" sz="2200" smtClean="0">
                <a:solidFill>
                  <a:srgbClr val="800080"/>
                </a:solidFill>
                <a:latin typeface="Times New Roman - 30"/>
              </a:rPr>
              <a:t>2). Создать условия для воспитания культуры поведения через доброжелательное отношение к ученикам, друг к другу, работу в парах.</a:t>
            </a:r>
          </a:p>
          <a:p>
            <a:r>
              <a:rPr lang="ru-RU" sz="2200" smtClean="0">
                <a:solidFill>
                  <a:srgbClr val="800080"/>
                </a:solidFill>
                <a:latin typeface="Times New Roman - 30"/>
              </a:rPr>
              <a:t>3). Создать условия для развития речи при анализе документа с новым содержанием, через правильное построение предложений.</a:t>
            </a:r>
            <a:endParaRPr lang="ru-RU" sz="2200">
              <a:solidFill>
                <a:srgbClr val="800080"/>
              </a:solidFill>
              <a:latin typeface="Times New Roman - 30"/>
            </a:endParaRPr>
          </a:p>
        </p:txBody>
      </p:sp>
    </p:spTree>
    <p:extLst>
      <p:ext uri="{BB962C8B-B14F-4D97-AF65-F5344CB8AC3E}">
        <p14:creationId xmlns="" xmlns:p14="http://schemas.microsoft.com/office/powerpoint/2010/main" val="546509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44600" y="596900"/>
            <a:ext cx="7467600" cy="1015663"/>
          </a:xfrm>
          <a:prstGeom prst="rect">
            <a:avLst/>
          </a:prstGeom>
          <a:noFill/>
        </p:spPr>
        <p:txBody>
          <a:bodyPr vert="horz" rtlCol="0">
            <a:spAutoFit/>
          </a:bodyPr>
          <a:lstStyle/>
          <a:p>
            <a:pPr algn="ctr"/>
            <a:r>
              <a:rPr lang="ru-RU" sz="6000" b="1" dirty="0" smtClean="0">
                <a:solidFill>
                  <a:srgbClr val="FFFFFF"/>
                </a:solidFill>
                <a:latin typeface="Times New Roman" pitchFamily="18" charset="0"/>
                <a:cs typeface="Times New Roman" pitchFamily="18" charset="0"/>
              </a:rPr>
              <a:t>Словарь урока</a:t>
            </a:r>
            <a:endParaRPr lang="ru-RU" sz="6000" b="1" dirty="0">
              <a:solidFill>
                <a:srgbClr val="FFFFFF"/>
              </a:solidFill>
              <a:latin typeface="Times New Roman" pitchFamily="18" charset="0"/>
              <a:cs typeface="Times New Roman" pitchFamily="18" charset="0"/>
            </a:endParaRPr>
          </a:p>
        </p:txBody>
      </p:sp>
      <p:pic>
        <p:nvPicPr>
          <p:cNvPr id="3" name="Рисунок 2">
            <a:hlinkClick r:id="" action="ppaction://hlinkshowjump?jump=firstslide"/>
          </p:cNvPr>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9182100" y="190500"/>
            <a:ext cx="736600" cy="736600"/>
          </a:xfrm>
          <a:prstGeom prst="rect">
            <a:avLst/>
          </a:prstGeom>
          <a:solidFill>
            <a:scrgbClr r="0" g="0" b="0">
              <a:alpha val="0"/>
            </a:scrgbClr>
          </a:solidFill>
        </p:spPr>
      </p:pic>
      <p:pic>
        <p:nvPicPr>
          <p:cNvPr id="4" name="Рисунок 3"/>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9321800" y="6985000"/>
            <a:ext cx="787400" cy="787400"/>
          </a:xfrm>
          <a:prstGeom prst="rect">
            <a:avLst/>
          </a:prstGeom>
          <a:solidFill>
            <a:scrgbClr r="0" g="0" b="0">
              <a:alpha val="0"/>
            </a:scrgbClr>
          </a:solidFill>
        </p:spPr>
      </p:pic>
      <p:sp>
        <p:nvSpPr>
          <p:cNvPr id="5" name="TextBox 4"/>
          <p:cNvSpPr txBox="1"/>
          <p:nvPr/>
        </p:nvSpPr>
        <p:spPr>
          <a:xfrm>
            <a:off x="444500" y="2794000"/>
            <a:ext cx="9182100" cy="2062103"/>
          </a:xfrm>
          <a:prstGeom prst="rect">
            <a:avLst/>
          </a:prstGeom>
          <a:noFill/>
        </p:spPr>
        <p:txBody>
          <a:bodyPr vert="horz" wrap="square" rtlCol="0">
            <a:spAutoFit/>
          </a:bodyPr>
          <a:lstStyle/>
          <a:p>
            <a:pPr algn="just"/>
            <a:r>
              <a:rPr lang="ru-RU" sz="3200" b="1" dirty="0" smtClean="0">
                <a:solidFill>
                  <a:srgbClr val="FF0000"/>
                </a:solidFill>
                <a:latin typeface="Times New Roman" pitchFamily="18" charset="0"/>
                <a:cs typeface="Times New Roman" pitchFamily="18" charset="0"/>
              </a:rPr>
              <a:t>Корреспонденция</a:t>
            </a:r>
            <a:r>
              <a:rPr lang="ru-RU" sz="3200" dirty="0" smtClean="0">
                <a:solidFill>
                  <a:srgbClr val="FF0000"/>
                </a:solidFill>
                <a:latin typeface="Times New Roman" pitchFamily="18" charset="0"/>
                <a:cs typeface="Times New Roman" pitchFamily="18" charset="0"/>
              </a:rPr>
              <a:t> </a:t>
            </a:r>
            <a:r>
              <a:rPr lang="ru-RU" sz="3200" dirty="0" smtClean="0">
                <a:solidFill>
                  <a:srgbClr val="0000FF"/>
                </a:solidFill>
                <a:latin typeface="Times New Roman" pitchFamily="18" charset="0"/>
                <a:cs typeface="Times New Roman" pitchFamily="18" charset="0"/>
              </a:rPr>
              <a:t>– 1) почтовая переписка, письма, почтово-телеграфные отправления; 2) оперативный жанр журналистики, сообщения с мест, присланные журналистами.  </a:t>
            </a:r>
            <a:endParaRPr lang="ru-RU" sz="3200" dirty="0">
              <a:solidFill>
                <a:srgbClr val="0000FF"/>
              </a:solidFill>
              <a:latin typeface="Times New Roman" pitchFamily="18" charset="0"/>
              <a:cs typeface="Times New Roman" pitchFamily="18" charset="0"/>
            </a:endParaRPr>
          </a:p>
        </p:txBody>
      </p:sp>
      <p:pic>
        <p:nvPicPr>
          <p:cNvPr id="8" name="Рисунок 7">
            <a:hlinkClick r:id="rId5" action="ppaction://hlinksldjump"/>
          </p:cNvPr>
          <p:cNvPicPr>
            <a:picLocks/>
          </p:cNvPicPr>
          <p:nvPr/>
        </p:nvPicPr>
        <p:blipFill>
          <a:blip r:embed="rId6" cstate="print">
            <a:extLst>
              <a:ext uri="{28A0092B-C50C-407E-A947-70E740481C1C}">
                <a14:useLocalDpi xmlns="" xmlns:a14="http://schemas.microsoft.com/office/drawing/2010/main" val="0"/>
              </a:ext>
            </a:extLst>
          </a:blip>
          <a:stretch>
            <a:fillRect/>
          </a:stretch>
        </p:blipFill>
        <p:spPr>
          <a:xfrm>
            <a:off x="8464376" y="8037016"/>
            <a:ext cx="1008112" cy="548184"/>
          </a:xfrm>
          <a:prstGeom prst="rect">
            <a:avLst/>
          </a:prstGeom>
          <a:solidFill>
            <a:scrgbClr r="0" g="0" b="0">
              <a:alpha val="0"/>
            </a:scrgbClr>
          </a:solidFill>
        </p:spPr>
      </p:pic>
      <p:sp>
        <p:nvSpPr>
          <p:cNvPr id="9" name="TextBox 8"/>
          <p:cNvSpPr txBox="1"/>
          <p:nvPr/>
        </p:nvSpPr>
        <p:spPr>
          <a:xfrm>
            <a:off x="543496" y="5300712"/>
            <a:ext cx="9182100" cy="1569660"/>
          </a:xfrm>
          <a:prstGeom prst="rect">
            <a:avLst/>
          </a:prstGeom>
          <a:noFill/>
        </p:spPr>
        <p:txBody>
          <a:bodyPr vert="horz" wrap="square" rtlCol="0">
            <a:spAutoFit/>
          </a:bodyPr>
          <a:lstStyle/>
          <a:p>
            <a:pPr algn="just"/>
            <a:r>
              <a:rPr lang="ru-RU" sz="3200" b="1" dirty="0" smtClean="0">
                <a:solidFill>
                  <a:srgbClr val="FF0000"/>
                </a:solidFill>
                <a:latin typeface="Times New Roman" pitchFamily="18" charset="0"/>
                <a:cs typeface="Times New Roman" pitchFamily="18" charset="0"/>
              </a:rPr>
              <a:t>Корреспондент</a:t>
            </a:r>
            <a:r>
              <a:rPr lang="ru-RU" sz="3200" dirty="0" smtClean="0">
                <a:solidFill>
                  <a:srgbClr val="FF0000"/>
                </a:solidFill>
                <a:latin typeface="Times New Roman" pitchFamily="18" charset="0"/>
                <a:cs typeface="Times New Roman" pitchFamily="18" charset="0"/>
              </a:rPr>
              <a:t> </a:t>
            </a:r>
            <a:r>
              <a:rPr lang="ru-RU" sz="3200" dirty="0" smtClean="0">
                <a:solidFill>
                  <a:srgbClr val="0000FF"/>
                </a:solidFill>
                <a:latin typeface="Times New Roman" pitchFamily="18" charset="0"/>
                <a:cs typeface="Times New Roman" pitchFamily="18" charset="0"/>
              </a:rPr>
              <a:t>– </a:t>
            </a:r>
            <a:r>
              <a:rPr lang="ru-RU" sz="3200" dirty="0" smtClean="0">
                <a:solidFill>
                  <a:srgbClr val="0000FF"/>
                </a:solidFill>
                <a:latin typeface="Times New Roman" pitchFamily="18" charset="0"/>
                <a:cs typeface="Times New Roman" pitchFamily="18" charset="0"/>
              </a:rPr>
              <a:t>выездной сотрудник средства массовой информации; один из участников переписки.</a:t>
            </a:r>
            <a:endParaRPr lang="ru-RU" sz="3200" dirty="0">
              <a:solidFill>
                <a:srgbClr val="0000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67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grpSp>
        <p:nvGrpSpPr>
          <p:cNvPr id="6" name="Группа 5"/>
          <p:cNvGrpSpPr/>
          <p:nvPr/>
        </p:nvGrpSpPr>
        <p:grpSpPr>
          <a:xfrm>
            <a:off x="3386709" y="6946900"/>
            <a:ext cx="3308604" cy="462661"/>
            <a:chOff x="3386709" y="6946900"/>
            <a:chExt cx="3308604" cy="462661"/>
          </a:xfrm>
        </p:grpSpPr>
        <p:grpSp>
          <p:nvGrpSpPr>
            <p:cNvPr id="4" name="Группа 3"/>
            <p:cNvGrpSpPr/>
            <p:nvPr/>
          </p:nvGrpSpPr>
          <p:grpSpPr>
            <a:xfrm>
              <a:off x="3386709" y="6946900"/>
              <a:ext cx="3308604" cy="462661"/>
              <a:chOff x="3386709" y="6946900"/>
              <a:chExt cx="3308604" cy="462661"/>
            </a:xfrm>
          </p:grpSpPr>
          <p:pic>
            <p:nvPicPr>
              <p:cNvPr id="2" name="Рисунок 1">
                <a:hlinkClick r:id="rId3" action="ppaction://hlinksldjump"/>
              </p:cNvPr>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3386709" y="6958203"/>
                <a:ext cx="3308604" cy="451358"/>
              </a:xfrm>
              <a:prstGeom prst="rect">
                <a:avLst/>
              </a:prstGeom>
              <a:solidFill>
                <a:scrgbClr r="0" g="0" b="0">
                  <a:alpha val="0"/>
                </a:scrgbClr>
              </a:solidFill>
            </p:spPr>
          </p:pic>
          <p:cxnSp>
            <p:nvCxnSpPr>
              <p:cNvPr id="3" name="Прямая соединительная линия 2">
                <a:hlinkClick r:id="rId3" action="ppaction://hlinksldjump"/>
              </p:cNvPr>
              <p:cNvCxnSpPr/>
              <p:nvPr/>
            </p:nvCxnSpPr>
            <p:spPr>
              <a:xfrm>
                <a:off x="3403600" y="6946900"/>
                <a:ext cx="327660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 name="TextBox 4">
              <a:hlinkClick r:id="rId3" action="ppaction://hlinksldjump"/>
            </p:cNvPr>
            <p:cNvSpPr txBox="1"/>
            <p:nvPr/>
          </p:nvSpPr>
          <p:spPr>
            <a:xfrm>
              <a:off x="3898900" y="6972300"/>
              <a:ext cx="2463800" cy="338554"/>
            </a:xfrm>
            <a:prstGeom prst="rect">
              <a:avLst/>
            </a:prstGeom>
            <a:noFill/>
          </p:spPr>
          <p:txBody>
            <a:bodyPr vert="horz" rtlCol="0">
              <a:spAutoFit/>
            </a:bodyPr>
            <a:lstStyle/>
            <a:p>
              <a:pPr algn="ctr"/>
              <a:r>
                <a:rPr lang="ru-RU" sz="1600" smtClean="0">
                  <a:solidFill>
                    <a:srgbClr val="FFFFFF"/>
                  </a:solidFill>
                  <a:latin typeface="Arial - 21"/>
                </a:rPr>
                <a:t>Цели урока</a:t>
              </a:r>
              <a:endParaRPr lang="ru-RU" sz="1600">
                <a:solidFill>
                  <a:srgbClr val="FFFFFF"/>
                </a:solidFill>
                <a:latin typeface="Arial - 21"/>
              </a:endParaRPr>
            </a:p>
          </p:txBody>
        </p:sp>
      </p:grpSp>
      <p:grpSp>
        <p:nvGrpSpPr>
          <p:cNvPr id="9" name="Группа 8"/>
          <p:cNvGrpSpPr/>
          <p:nvPr/>
        </p:nvGrpSpPr>
        <p:grpSpPr>
          <a:xfrm>
            <a:off x="6676009" y="6907403"/>
            <a:ext cx="3308603" cy="497713"/>
            <a:chOff x="6676009" y="6907403"/>
            <a:chExt cx="3308603" cy="497713"/>
          </a:xfrm>
        </p:grpSpPr>
        <p:pic>
          <p:nvPicPr>
            <p:cNvPr id="7" name="Рисунок 6"/>
            <p:cNvPicPr>
              <a:picLocks/>
            </p:cNvPicPr>
            <p:nvPr/>
          </p:nvPicPr>
          <p:blipFill>
            <a:blip r:embed="rId5" cstate="print">
              <a:extLst>
                <a:ext uri="{28A0092B-C50C-407E-A947-70E740481C1C}">
                  <a14:useLocalDpi xmlns="" xmlns:a14="http://schemas.microsoft.com/office/drawing/2010/main" val="0"/>
                </a:ext>
              </a:extLst>
            </a:blip>
            <a:stretch>
              <a:fillRect/>
            </a:stretch>
          </p:blipFill>
          <p:spPr>
            <a:xfrm>
              <a:off x="6676009" y="6907403"/>
              <a:ext cx="3308603" cy="497713"/>
            </a:xfrm>
            <a:prstGeom prst="rect">
              <a:avLst/>
            </a:prstGeom>
            <a:solidFill>
              <a:scrgbClr r="0" g="0" b="0">
                <a:alpha val="0"/>
              </a:scrgbClr>
            </a:solidFill>
          </p:spPr>
        </p:pic>
        <p:sp>
          <p:nvSpPr>
            <p:cNvPr id="8" name="TextBox 7"/>
            <p:cNvSpPr txBox="1"/>
            <p:nvPr/>
          </p:nvSpPr>
          <p:spPr>
            <a:xfrm>
              <a:off x="7188200" y="6972300"/>
              <a:ext cx="2463800" cy="338554"/>
            </a:xfrm>
            <a:prstGeom prst="rect">
              <a:avLst/>
            </a:prstGeom>
            <a:noFill/>
          </p:spPr>
          <p:txBody>
            <a:bodyPr vert="horz" rtlCol="0">
              <a:spAutoFit/>
            </a:bodyPr>
            <a:lstStyle/>
            <a:p>
              <a:pPr algn="ctr"/>
              <a:r>
                <a:rPr lang="ru-RU" sz="1600" smtClean="0">
                  <a:solidFill>
                    <a:srgbClr val="000000"/>
                  </a:solidFill>
                  <a:latin typeface="Arial - 21"/>
                </a:rPr>
                <a:t>Заметки преподавателя</a:t>
              </a:r>
              <a:endParaRPr lang="ru-RU" sz="1600">
                <a:solidFill>
                  <a:srgbClr val="000000"/>
                </a:solidFill>
                <a:latin typeface="Arial - 21"/>
              </a:endParaRPr>
            </a:p>
          </p:txBody>
        </p:sp>
      </p:grpSp>
      <p:sp>
        <p:nvSpPr>
          <p:cNvPr id="10" name="TextBox 9"/>
          <p:cNvSpPr txBox="1"/>
          <p:nvPr/>
        </p:nvSpPr>
        <p:spPr>
          <a:xfrm>
            <a:off x="2374900" y="508000"/>
            <a:ext cx="2717800" cy="2092881"/>
          </a:xfrm>
          <a:prstGeom prst="rect">
            <a:avLst/>
          </a:prstGeom>
          <a:noFill/>
        </p:spPr>
        <p:txBody>
          <a:bodyPr vert="horz" rtlCol="0">
            <a:spAutoFit/>
          </a:bodyPr>
          <a:lstStyle/>
          <a:p>
            <a:pPr algn="r"/>
            <a:r>
              <a:rPr lang="ru-RU" sz="1300" smtClean="0">
                <a:solidFill>
                  <a:srgbClr val="005500"/>
                </a:solidFill>
                <a:latin typeface="Arial - 18"/>
              </a:rPr>
              <a:t>Предмет:</a:t>
            </a:r>
          </a:p>
          <a:p>
            <a:pPr algn="r"/>
            <a:endParaRPr lang="ru-RU" sz="1300" smtClean="0">
              <a:solidFill>
                <a:srgbClr val="005500"/>
              </a:solidFill>
              <a:latin typeface="Arial - 18"/>
            </a:endParaRPr>
          </a:p>
          <a:p>
            <a:pPr algn="r"/>
            <a:r>
              <a:rPr lang="ru-RU" sz="1300" smtClean="0">
                <a:solidFill>
                  <a:srgbClr val="005500"/>
                </a:solidFill>
                <a:latin typeface="Arial - 18"/>
              </a:rPr>
              <a:t>Тема:</a:t>
            </a:r>
          </a:p>
          <a:p>
            <a:pPr algn="r"/>
            <a:endParaRPr lang="ru-RU" sz="1300" smtClean="0">
              <a:solidFill>
                <a:srgbClr val="005500"/>
              </a:solidFill>
              <a:latin typeface="Arial - 18"/>
            </a:endParaRPr>
          </a:p>
          <a:p>
            <a:pPr algn="r"/>
            <a:r>
              <a:rPr lang="ru-RU" sz="1300" smtClean="0">
                <a:solidFill>
                  <a:srgbClr val="005500"/>
                </a:solidFill>
                <a:latin typeface="Arial - 18"/>
              </a:rPr>
              <a:t>Класс(-ы):</a:t>
            </a:r>
          </a:p>
          <a:p>
            <a:pPr algn="r"/>
            <a:endParaRPr lang="ru-RU" sz="1300" smtClean="0">
              <a:solidFill>
                <a:srgbClr val="005500"/>
              </a:solidFill>
              <a:latin typeface="Arial - 18"/>
            </a:endParaRPr>
          </a:p>
          <a:p>
            <a:pPr algn="r"/>
            <a:r>
              <a:rPr lang="ru-RU" sz="1300" smtClean="0">
                <a:solidFill>
                  <a:srgbClr val="005500"/>
                </a:solidFill>
                <a:latin typeface="Arial - 18"/>
              </a:rPr>
              <a:t>Предварительное знание:</a:t>
            </a:r>
          </a:p>
          <a:p>
            <a:pPr algn="r"/>
            <a:endParaRPr lang="ru-RU" sz="1300" smtClean="0">
              <a:solidFill>
                <a:srgbClr val="005500"/>
              </a:solidFill>
              <a:latin typeface="Arial - 18"/>
            </a:endParaRPr>
          </a:p>
          <a:p>
            <a:pPr algn="r"/>
            <a:r>
              <a:rPr lang="ru-RU" sz="1300" smtClean="0">
                <a:solidFill>
                  <a:srgbClr val="005500"/>
                </a:solidFill>
                <a:latin typeface="Arial - 18"/>
              </a:rPr>
              <a:t>Междисциплинарная(-ые) связь(-и):</a:t>
            </a:r>
            <a:endParaRPr lang="ru-RU" sz="1300">
              <a:solidFill>
                <a:srgbClr val="005500"/>
              </a:solidFill>
              <a:latin typeface="Arial - 18"/>
            </a:endParaRPr>
          </a:p>
        </p:txBody>
      </p:sp>
      <p:sp>
        <p:nvSpPr>
          <p:cNvPr id="11" name="TextBox 10"/>
          <p:cNvSpPr txBox="1"/>
          <p:nvPr/>
        </p:nvSpPr>
        <p:spPr>
          <a:xfrm>
            <a:off x="5130800" y="520700"/>
            <a:ext cx="2705100" cy="292388"/>
          </a:xfrm>
          <a:prstGeom prst="rect">
            <a:avLst/>
          </a:prstGeom>
          <a:noFill/>
        </p:spPr>
        <p:txBody>
          <a:bodyPr vert="horz" rtlCol="0">
            <a:spAutoFit/>
          </a:bodyPr>
          <a:lstStyle/>
          <a:p>
            <a:r>
              <a:rPr lang="ru-RU" sz="1300" smtClean="0">
                <a:solidFill>
                  <a:srgbClr val="800080"/>
                </a:solidFill>
                <a:latin typeface="Arial - 17"/>
              </a:rPr>
              <a:t>Письмо и развитие речи</a:t>
            </a:r>
            <a:endParaRPr lang="ru-RU" sz="1300">
              <a:solidFill>
                <a:srgbClr val="800080"/>
              </a:solidFill>
              <a:latin typeface="Arial - 17"/>
            </a:endParaRPr>
          </a:p>
        </p:txBody>
      </p:sp>
      <p:sp>
        <p:nvSpPr>
          <p:cNvPr id="12" name="TextBox 11"/>
          <p:cNvSpPr txBox="1"/>
          <p:nvPr/>
        </p:nvSpPr>
        <p:spPr>
          <a:xfrm>
            <a:off x="5130800" y="1041400"/>
            <a:ext cx="2298700" cy="492443"/>
          </a:xfrm>
          <a:prstGeom prst="rect">
            <a:avLst/>
          </a:prstGeom>
          <a:noFill/>
        </p:spPr>
        <p:txBody>
          <a:bodyPr vert="horz" rtlCol="0">
            <a:spAutoFit/>
          </a:bodyPr>
          <a:lstStyle/>
          <a:p>
            <a:r>
              <a:rPr lang="ru-RU" sz="1300" smtClean="0">
                <a:solidFill>
                  <a:srgbClr val="800080"/>
                </a:solidFill>
                <a:latin typeface="Arial - 17"/>
              </a:rPr>
              <a:t>Деловые бумаги. Заявление.</a:t>
            </a:r>
            <a:endParaRPr lang="ru-RU" sz="1300">
              <a:solidFill>
                <a:srgbClr val="800080"/>
              </a:solidFill>
              <a:latin typeface="Arial - 17"/>
            </a:endParaRPr>
          </a:p>
        </p:txBody>
      </p:sp>
      <p:sp>
        <p:nvSpPr>
          <p:cNvPr id="13" name="TextBox 12"/>
          <p:cNvSpPr txBox="1"/>
          <p:nvPr/>
        </p:nvSpPr>
        <p:spPr>
          <a:xfrm>
            <a:off x="5130800" y="1587500"/>
            <a:ext cx="1803400" cy="292388"/>
          </a:xfrm>
          <a:prstGeom prst="rect">
            <a:avLst/>
          </a:prstGeom>
          <a:noFill/>
        </p:spPr>
        <p:txBody>
          <a:bodyPr vert="horz" rtlCol="0">
            <a:spAutoFit/>
          </a:bodyPr>
          <a:lstStyle/>
          <a:p>
            <a:r>
              <a:rPr lang="ru-RU" sz="1300" smtClean="0">
                <a:solidFill>
                  <a:srgbClr val="800080"/>
                </a:solidFill>
                <a:latin typeface="Arial - 17"/>
              </a:rPr>
              <a:t>7</a:t>
            </a:r>
            <a:endParaRPr lang="ru-RU" sz="1300">
              <a:solidFill>
                <a:srgbClr val="800080"/>
              </a:solidFill>
              <a:latin typeface="Arial - 17"/>
            </a:endParaRPr>
          </a:p>
        </p:txBody>
      </p:sp>
      <p:sp>
        <p:nvSpPr>
          <p:cNvPr id="14" name="TextBox 13"/>
          <p:cNvSpPr txBox="1"/>
          <p:nvPr/>
        </p:nvSpPr>
        <p:spPr>
          <a:xfrm>
            <a:off x="5130800" y="2120900"/>
            <a:ext cx="2590800" cy="292388"/>
          </a:xfrm>
          <a:prstGeom prst="rect">
            <a:avLst/>
          </a:prstGeom>
          <a:noFill/>
        </p:spPr>
        <p:txBody>
          <a:bodyPr vert="horz" rtlCol="0">
            <a:spAutoFit/>
          </a:bodyPr>
          <a:lstStyle/>
          <a:p>
            <a:r>
              <a:rPr lang="ru-RU" sz="1300" smtClean="0">
                <a:solidFill>
                  <a:srgbClr val="800080"/>
                </a:solidFill>
                <a:latin typeface="Arial - 17"/>
              </a:rPr>
              <a:t>Написание деловых бумаг.</a:t>
            </a:r>
            <a:endParaRPr lang="ru-RU" sz="1300">
              <a:solidFill>
                <a:srgbClr val="800080"/>
              </a:solidFill>
              <a:latin typeface="Arial - 17"/>
            </a:endParaRPr>
          </a:p>
        </p:txBody>
      </p:sp>
      <p:sp>
        <p:nvSpPr>
          <p:cNvPr id="15" name="TextBox 14"/>
          <p:cNvSpPr txBox="1"/>
          <p:nvPr/>
        </p:nvSpPr>
        <p:spPr>
          <a:xfrm>
            <a:off x="5130800" y="2679700"/>
            <a:ext cx="3238500" cy="292388"/>
          </a:xfrm>
          <a:prstGeom prst="rect">
            <a:avLst/>
          </a:prstGeom>
          <a:noFill/>
        </p:spPr>
        <p:txBody>
          <a:bodyPr vert="horz" rtlCol="0">
            <a:spAutoFit/>
          </a:bodyPr>
          <a:lstStyle/>
          <a:p>
            <a:r>
              <a:rPr lang="ru-RU" sz="1300" smtClean="0">
                <a:solidFill>
                  <a:srgbClr val="800080"/>
                </a:solidFill>
                <a:latin typeface="Arial - 17"/>
              </a:rPr>
              <a:t>Социально-бытовая ориентация.</a:t>
            </a:r>
            <a:endParaRPr lang="ru-RU" sz="1300">
              <a:solidFill>
                <a:srgbClr val="800080"/>
              </a:solidFill>
              <a:latin typeface="Arial - 17"/>
            </a:endParaRPr>
          </a:p>
        </p:txBody>
      </p:sp>
      <p:sp>
        <p:nvSpPr>
          <p:cNvPr id="16" name="TextBox 15"/>
          <p:cNvSpPr txBox="1"/>
          <p:nvPr/>
        </p:nvSpPr>
        <p:spPr>
          <a:xfrm>
            <a:off x="3835400" y="3314700"/>
            <a:ext cx="2717800" cy="338554"/>
          </a:xfrm>
          <a:prstGeom prst="rect">
            <a:avLst/>
          </a:prstGeom>
          <a:noFill/>
        </p:spPr>
        <p:txBody>
          <a:bodyPr vert="horz" rtlCol="0">
            <a:spAutoFit/>
          </a:bodyPr>
          <a:lstStyle/>
          <a:p>
            <a:pPr algn="ctr"/>
            <a:r>
              <a:rPr lang="ru-RU" sz="1600" smtClean="0">
                <a:solidFill>
                  <a:srgbClr val="005500"/>
                </a:solidFill>
                <a:latin typeface="Arial - 22"/>
              </a:rPr>
              <a:t>Заметки к уроку:</a:t>
            </a:r>
            <a:endParaRPr lang="ru-RU" sz="1600">
              <a:solidFill>
                <a:srgbClr val="005500"/>
              </a:solidFill>
              <a:latin typeface="Arial - 22"/>
            </a:endParaRPr>
          </a:p>
        </p:txBody>
      </p:sp>
      <p:cxnSp>
        <p:nvCxnSpPr>
          <p:cNvPr id="17" name="Прямая соединительная линия 16"/>
          <p:cNvCxnSpPr/>
          <p:nvPr/>
        </p:nvCxnSpPr>
        <p:spPr>
          <a:xfrm>
            <a:off x="632841" y="3810000"/>
            <a:ext cx="8902700" cy="0"/>
          </a:xfrm>
          <a:prstGeom prst="line">
            <a:avLst/>
          </a:prstGeom>
          <a:ln w="254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3700" y="3886200"/>
            <a:ext cx="9385300" cy="2169825"/>
          </a:xfrm>
          <a:prstGeom prst="rect">
            <a:avLst/>
          </a:prstGeom>
          <a:noFill/>
        </p:spPr>
        <p:txBody>
          <a:bodyPr vert="horz" rtlCol="0">
            <a:spAutoFit/>
          </a:bodyPr>
          <a:lstStyle/>
          <a:p>
            <a:r>
              <a:rPr lang="ru-RU" sz="1300" b="1" smtClean="0">
                <a:solidFill>
                  <a:srgbClr val="800080"/>
                </a:solidFill>
                <a:latin typeface="Times New Roman - 18"/>
              </a:rPr>
              <a:t>Коррекционно-обучающая цель. </a:t>
            </a:r>
            <a:r>
              <a:rPr lang="ru-RU" sz="1300" smtClean="0">
                <a:solidFill>
                  <a:srgbClr val="800080"/>
                </a:solidFill>
                <a:latin typeface="Times New Roman - 18"/>
              </a:rPr>
              <a:t>Создать условия для обучения навыку делового письма через практическую деятельность, твердое уяснение, в каких случаях применяется данная деловая бумага, анализ стандартного образца, т.е. выявление обязательных элементов, специфичных только для данного документа, подражание образцу, самостоятельное творчество.</a:t>
            </a:r>
          </a:p>
          <a:p>
            <a:r>
              <a:rPr lang="ru-RU" sz="1300" smtClean="0">
                <a:solidFill>
                  <a:srgbClr val="800080"/>
                </a:solidFill>
                <a:latin typeface="Times New Roman - 18"/>
              </a:rPr>
              <a:t>К</a:t>
            </a:r>
            <a:r>
              <a:rPr lang="ru-RU" sz="1300" b="1" smtClean="0">
                <a:solidFill>
                  <a:srgbClr val="800080"/>
                </a:solidFill>
                <a:latin typeface="Times New Roman - 18"/>
              </a:rPr>
              <a:t>оррекционно-воспитывающая.</a:t>
            </a:r>
            <a:r>
              <a:rPr lang="ru-RU" sz="1300" smtClean="0">
                <a:solidFill>
                  <a:srgbClr val="800080"/>
                </a:solidFill>
                <a:latin typeface="Times New Roman - 18"/>
              </a:rPr>
              <a:t>  Создать условия для воспитания культуры поведения через доброжелательное отношение к ученикам, друг к другу, работу в парах.</a:t>
            </a:r>
          </a:p>
          <a:p>
            <a:r>
              <a:rPr lang="ru-RU" sz="1300" smtClean="0">
                <a:solidFill>
                  <a:srgbClr val="800080"/>
                </a:solidFill>
                <a:latin typeface="Times New Roman - 18"/>
              </a:rPr>
              <a:t>К</a:t>
            </a:r>
            <a:r>
              <a:rPr lang="ru-RU" sz="1300" b="1" smtClean="0">
                <a:solidFill>
                  <a:srgbClr val="800080"/>
                </a:solidFill>
                <a:latin typeface="Times New Roman - 18"/>
              </a:rPr>
              <a:t>оррекционно-развивающая. </a:t>
            </a:r>
            <a:r>
              <a:rPr lang="ru-RU" sz="1300" smtClean="0">
                <a:solidFill>
                  <a:srgbClr val="800080"/>
                </a:solidFill>
                <a:latin typeface="Times New Roman - 18"/>
              </a:rPr>
              <a:t>Создать условия для развития: речи при анализе документа с новым содержанием, через правильное построение предложений, логического мышления через правильное выражение мысли, коллективное составление документа после разбора образца, эмоций через самостоятельную работу, памяти через составление документа на темы, предложенные учителем или учениками.</a:t>
            </a:r>
            <a:endParaRPr lang="ru-RU" sz="1300">
              <a:solidFill>
                <a:srgbClr val="800080"/>
              </a:solidFill>
              <a:latin typeface="Times New Roman - 18"/>
            </a:endParaRPr>
          </a:p>
        </p:txBody>
      </p:sp>
    </p:spTree>
    <p:extLst>
      <p:ext uri="{BB962C8B-B14F-4D97-AF65-F5344CB8AC3E}">
        <p14:creationId xmlns="" xmlns:p14="http://schemas.microsoft.com/office/powerpoint/2010/main" val="27591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7552" y="404168"/>
            <a:ext cx="7645400" cy="1754326"/>
          </a:xfrm>
          <a:prstGeom prst="rect">
            <a:avLst/>
          </a:prstGeom>
          <a:noFill/>
        </p:spPr>
        <p:txBody>
          <a:bodyPr vert="horz" rtlCol="0">
            <a:spAutoFit/>
          </a:bodyPr>
          <a:lstStyle/>
          <a:p>
            <a:pPr algn="ctr"/>
            <a:r>
              <a:rPr lang="ru-RU" sz="3600" b="1" dirty="0" smtClean="0">
                <a:solidFill>
                  <a:srgbClr val="FFFFFF"/>
                </a:solidFill>
                <a:latin typeface="Times New Roman" pitchFamily="18" charset="0"/>
                <a:cs typeface="Times New Roman" pitchFamily="18" charset="0"/>
              </a:rPr>
              <a:t>Послушайте стихотворение, продолжите строчки, выбрав нужные слова из слайда. </a:t>
            </a:r>
            <a:endParaRPr lang="ru-RU" sz="3600" b="1" dirty="0">
              <a:solidFill>
                <a:srgbClr val="FFFFFF"/>
              </a:solidFill>
              <a:latin typeface="Times New Roman" pitchFamily="18" charset="0"/>
              <a:cs typeface="Times New Roman" pitchFamily="18" charset="0"/>
            </a:endParaRPr>
          </a:p>
        </p:txBody>
      </p:sp>
      <p:sp>
        <p:nvSpPr>
          <p:cNvPr id="3" name="TextBox 2"/>
          <p:cNvSpPr txBox="1"/>
          <p:nvPr/>
        </p:nvSpPr>
        <p:spPr>
          <a:xfrm>
            <a:off x="431800" y="2921000"/>
            <a:ext cx="4543171" cy="2862322"/>
          </a:xfrm>
          <a:prstGeom prst="rect">
            <a:avLst/>
          </a:prstGeom>
          <a:noFill/>
        </p:spPr>
        <p:txBody>
          <a:bodyPr vert="horz" rtlCol="0">
            <a:spAutoFit/>
          </a:bodyPr>
          <a:lstStyle/>
          <a:p>
            <a:r>
              <a:rPr lang="ru-RU" sz="3000" b="1" dirty="0" smtClean="0">
                <a:solidFill>
                  <a:srgbClr val="800080"/>
                </a:solidFill>
                <a:latin typeface="Times New Roman" pitchFamily="18" charset="0"/>
                <a:cs typeface="Times New Roman" pitchFamily="18" charset="0"/>
              </a:rPr>
              <a:t>Вы пришли сюда …</a:t>
            </a:r>
          </a:p>
          <a:p>
            <a:r>
              <a:rPr lang="ru-RU" sz="3000" b="1" dirty="0" smtClean="0">
                <a:solidFill>
                  <a:srgbClr val="800080"/>
                </a:solidFill>
                <a:latin typeface="Times New Roman" pitchFamily="18" charset="0"/>
                <a:cs typeface="Times New Roman" pitchFamily="18" charset="0"/>
              </a:rPr>
              <a:t>Не лениться, …</a:t>
            </a:r>
          </a:p>
          <a:p>
            <a:r>
              <a:rPr lang="ru-RU" sz="3000" b="1" dirty="0" smtClean="0">
                <a:solidFill>
                  <a:srgbClr val="800080"/>
                </a:solidFill>
                <a:latin typeface="Times New Roman" pitchFamily="18" charset="0"/>
                <a:cs typeface="Times New Roman" pitchFamily="18" charset="0"/>
              </a:rPr>
              <a:t>Работать как? …</a:t>
            </a:r>
          </a:p>
          <a:p>
            <a:r>
              <a:rPr lang="ru-RU" sz="3000" b="1" dirty="0" smtClean="0">
                <a:solidFill>
                  <a:srgbClr val="800080"/>
                </a:solidFill>
                <a:latin typeface="Times New Roman" pitchFamily="18" charset="0"/>
                <a:cs typeface="Times New Roman" pitchFamily="18" charset="0"/>
              </a:rPr>
              <a:t>А слушать как? ...</a:t>
            </a:r>
          </a:p>
          <a:p>
            <a:r>
              <a:rPr lang="ru-RU" sz="3000" b="1" dirty="0" smtClean="0">
                <a:solidFill>
                  <a:srgbClr val="800080"/>
                </a:solidFill>
                <a:latin typeface="Times New Roman" pitchFamily="18" charset="0"/>
                <a:cs typeface="Times New Roman" pitchFamily="18" charset="0"/>
              </a:rPr>
              <a:t>Если хочешь отвечать…</a:t>
            </a:r>
          </a:p>
          <a:p>
            <a:r>
              <a:rPr lang="ru-RU" sz="3000" b="1" dirty="0" smtClean="0">
                <a:solidFill>
                  <a:srgbClr val="800080"/>
                </a:solidFill>
                <a:latin typeface="Times New Roman" pitchFamily="18" charset="0"/>
                <a:cs typeface="Times New Roman" pitchFamily="18" charset="0"/>
              </a:rPr>
              <a:t>Если спросят …</a:t>
            </a:r>
            <a:endParaRPr lang="ru-RU" sz="3000" b="1" dirty="0">
              <a:solidFill>
                <a:srgbClr val="800080"/>
              </a:solidFill>
              <a:latin typeface="Times New Roman" pitchFamily="18" charset="0"/>
              <a:cs typeface="Times New Roman" pitchFamily="18" charset="0"/>
            </a:endParaRPr>
          </a:p>
        </p:txBody>
      </p:sp>
      <p:pic>
        <p:nvPicPr>
          <p:cNvPr id="4" name="Рисунок 3">
            <a:hlinkClick r:id="" action="ppaction://hlinkshowjump?jump=firstslide"/>
          </p:cNvPr>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9182100" y="190500"/>
            <a:ext cx="736600" cy="736600"/>
          </a:xfrm>
          <a:prstGeom prst="rect">
            <a:avLst/>
          </a:prstGeom>
          <a:solidFill>
            <a:scrgbClr r="0" g="0" b="0">
              <a:alpha val="0"/>
            </a:scrgbClr>
          </a:solidFill>
        </p:spPr>
      </p:pic>
      <p:pic>
        <p:nvPicPr>
          <p:cNvPr id="5" name="Рисунок 4"/>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9321800" y="6985000"/>
            <a:ext cx="787400" cy="787400"/>
          </a:xfrm>
          <a:prstGeom prst="rect">
            <a:avLst/>
          </a:prstGeom>
          <a:solidFill>
            <a:scrgbClr r="0" g="0" b="0">
              <a:alpha val="0"/>
            </a:scrgbClr>
          </a:solidFill>
        </p:spPr>
      </p:pic>
      <p:grpSp>
        <p:nvGrpSpPr>
          <p:cNvPr id="8" name="Группа 7"/>
          <p:cNvGrpSpPr/>
          <p:nvPr/>
        </p:nvGrpSpPr>
        <p:grpSpPr>
          <a:xfrm>
            <a:off x="2669225" y="6258995"/>
            <a:ext cx="2368909" cy="548504"/>
            <a:chOff x="2669225" y="6258995"/>
            <a:chExt cx="2368909" cy="548504"/>
          </a:xfrm>
        </p:grpSpPr>
        <p:sp>
          <p:nvSpPr>
            <p:cNvPr id="6" name="Полилиния 5"/>
            <p:cNvSpPr/>
            <p:nvPr/>
          </p:nvSpPr>
          <p:spPr>
            <a:xfrm>
              <a:off x="2669225" y="6258995"/>
              <a:ext cx="2368909" cy="548504"/>
            </a:xfrm>
            <a:custGeom>
              <a:avLst/>
              <a:gdLst/>
              <a:ahLst/>
              <a:cxnLst/>
              <a:rect l="0" t="0" r="0" b="0"/>
              <a:pathLst>
                <a:path w="2368909" h="548504">
                  <a:moveTo>
                    <a:pt x="0" y="0"/>
                  </a:moveTo>
                  <a:lnTo>
                    <a:pt x="2368908" y="0"/>
                  </a:lnTo>
                  <a:lnTo>
                    <a:pt x="2368908" y="548503"/>
                  </a:lnTo>
                  <a:lnTo>
                    <a:pt x="0" y="548503"/>
                  </a:lnTo>
                  <a:close/>
                </a:path>
              </a:pathLst>
            </a:custGeom>
            <a:solidFill>
              <a:srgbClr val="FFE4E1"/>
            </a:solidFill>
            <a:ln w="38100" cap="flat" cmpd="sng" algn="ctr">
              <a:solidFill>
                <a:srgbClr val="800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latin typeface="Times New Roman" pitchFamily="18" charset="0"/>
                <a:cs typeface="Times New Roman" pitchFamily="18" charset="0"/>
              </a:endParaRPr>
            </a:p>
          </p:txBody>
        </p:sp>
        <p:sp>
          <p:nvSpPr>
            <p:cNvPr id="7" name="TextBox 6"/>
            <p:cNvSpPr txBox="1"/>
            <p:nvPr/>
          </p:nvSpPr>
          <p:spPr>
            <a:xfrm>
              <a:off x="2768600" y="6261100"/>
              <a:ext cx="2207387" cy="523220"/>
            </a:xfrm>
            <a:prstGeom prst="rect">
              <a:avLst/>
            </a:prstGeom>
            <a:noFill/>
          </p:spPr>
          <p:txBody>
            <a:bodyPr vert="horz" rtlCol="0">
              <a:spAutoFit/>
            </a:bodyPr>
            <a:lstStyle/>
            <a:p>
              <a:pPr algn="ctr"/>
              <a:r>
                <a:rPr lang="ru-RU" sz="2800" smtClean="0">
                  <a:solidFill>
                    <a:srgbClr val="800080"/>
                  </a:solidFill>
                  <a:latin typeface="Times New Roman" pitchFamily="18" charset="0"/>
                  <a:cs typeface="Times New Roman" pitchFamily="18" charset="0"/>
                </a:rPr>
                <a:t>учиться</a:t>
              </a:r>
              <a:endParaRPr lang="ru-RU" sz="2800">
                <a:solidFill>
                  <a:srgbClr val="800080"/>
                </a:solidFill>
                <a:latin typeface="Times New Roman" pitchFamily="18" charset="0"/>
                <a:cs typeface="Times New Roman" pitchFamily="18" charset="0"/>
              </a:endParaRPr>
            </a:p>
          </p:txBody>
        </p:sp>
      </p:grpSp>
      <p:grpSp>
        <p:nvGrpSpPr>
          <p:cNvPr id="11" name="Группа 10"/>
          <p:cNvGrpSpPr/>
          <p:nvPr/>
        </p:nvGrpSpPr>
        <p:grpSpPr>
          <a:xfrm>
            <a:off x="5158425" y="6258995"/>
            <a:ext cx="2372126" cy="557988"/>
            <a:chOff x="5158425" y="6258995"/>
            <a:chExt cx="2372126" cy="557988"/>
          </a:xfrm>
        </p:grpSpPr>
        <p:sp>
          <p:nvSpPr>
            <p:cNvPr id="9" name="Полилиния 8"/>
            <p:cNvSpPr/>
            <p:nvPr/>
          </p:nvSpPr>
          <p:spPr>
            <a:xfrm>
              <a:off x="5158425" y="6258995"/>
              <a:ext cx="2372126" cy="557988"/>
            </a:xfrm>
            <a:custGeom>
              <a:avLst/>
              <a:gdLst/>
              <a:ahLst/>
              <a:cxnLst/>
              <a:rect l="0" t="0" r="0" b="0"/>
              <a:pathLst>
                <a:path w="2372126" h="557988">
                  <a:moveTo>
                    <a:pt x="0" y="0"/>
                  </a:moveTo>
                  <a:lnTo>
                    <a:pt x="2372125" y="0"/>
                  </a:lnTo>
                  <a:lnTo>
                    <a:pt x="2372125" y="557987"/>
                  </a:lnTo>
                  <a:lnTo>
                    <a:pt x="0" y="557987"/>
                  </a:lnTo>
                  <a:close/>
                </a:path>
              </a:pathLst>
            </a:custGeom>
            <a:solidFill>
              <a:srgbClr val="FFE4E1"/>
            </a:solidFill>
            <a:ln w="38100" cap="flat" cmpd="sng" algn="ctr">
              <a:solidFill>
                <a:srgbClr val="800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Times New Roman" pitchFamily="18" charset="0"/>
                <a:cs typeface="Times New Roman" pitchFamily="18" charset="0"/>
              </a:endParaRPr>
            </a:p>
          </p:txBody>
        </p:sp>
        <p:sp>
          <p:nvSpPr>
            <p:cNvPr id="10" name="TextBox 9"/>
            <p:cNvSpPr txBox="1"/>
            <p:nvPr/>
          </p:nvSpPr>
          <p:spPr>
            <a:xfrm>
              <a:off x="5245100" y="6261100"/>
              <a:ext cx="2277618" cy="523220"/>
            </a:xfrm>
            <a:prstGeom prst="rect">
              <a:avLst/>
            </a:prstGeom>
            <a:noFill/>
          </p:spPr>
          <p:txBody>
            <a:bodyPr vert="horz" rtlCol="0">
              <a:spAutoFit/>
            </a:bodyPr>
            <a:lstStyle/>
            <a:p>
              <a:pPr algn="ctr"/>
              <a:r>
                <a:rPr lang="ru-RU" sz="2800" smtClean="0">
                  <a:solidFill>
                    <a:srgbClr val="800080"/>
                  </a:solidFill>
                  <a:latin typeface="Times New Roman" pitchFamily="18" charset="0"/>
                  <a:cs typeface="Times New Roman" pitchFamily="18" charset="0"/>
                </a:rPr>
                <a:t>а трудиться</a:t>
              </a:r>
              <a:endParaRPr lang="ru-RU" sz="2800">
                <a:solidFill>
                  <a:srgbClr val="800080"/>
                </a:solidFill>
                <a:latin typeface="Times New Roman" pitchFamily="18" charset="0"/>
                <a:cs typeface="Times New Roman" pitchFamily="18" charset="0"/>
              </a:endParaRPr>
            </a:p>
          </p:txBody>
        </p:sp>
      </p:grpSp>
      <p:grpSp>
        <p:nvGrpSpPr>
          <p:cNvPr id="14" name="Группа 13"/>
          <p:cNvGrpSpPr/>
          <p:nvPr/>
        </p:nvGrpSpPr>
        <p:grpSpPr>
          <a:xfrm>
            <a:off x="254000" y="6932095"/>
            <a:ext cx="2441194" cy="550725"/>
            <a:chOff x="254000" y="6932095"/>
            <a:chExt cx="2441194" cy="550725"/>
          </a:xfrm>
        </p:grpSpPr>
        <p:sp>
          <p:nvSpPr>
            <p:cNvPr id="12" name="Полилиния 11"/>
            <p:cNvSpPr/>
            <p:nvPr/>
          </p:nvSpPr>
          <p:spPr>
            <a:xfrm>
              <a:off x="307025" y="6932095"/>
              <a:ext cx="2331000" cy="548314"/>
            </a:xfrm>
            <a:custGeom>
              <a:avLst/>
              <a:gdLst/>
              <a:ahLst/>
              <a:cxnLst/>
              <a:rect l="0" t="0" r="0" b="0"/>
              <a:pathLst>
                <a:path w="2331000" h="548314">
                  <a:moveTo>
                    <a:pt x="0" y="0"/>
                  </a:moveTo>
                  <a:lnTo>
                    <a:pt x="2330999" y="0"/>
                  </a:lnTo>
                  <a:lnTo>
                    <a:pt x="2330999" y="548313"/>
                  </a:lnTo>
                  <a:lnTo>
                    <a:pt x="0" y="548313"/>
                  </a:lnTo>
                  <a:close/>
                </a:path>
              </a:pathLst>
            </a:custGeom>
            <a:solidFill>
              <a:srgbClr val="FFE4E1"/>
            </a:solidFill>
            <a:ln w="38100" cap="flat" cmpd="sng" algn="ctr">
              <a:solidFill>
                <a:srgbClr val="800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254000" y="6959600"/>
              <a:ext cx="2441194" cy="523220"/>
            </a:xfrm>
            <a:prstGeom prst="rect">
              <a:avLst/>
            </a:prstGeom>
            <a:noFill/>
          </p:spPr>
          <p:txBody>
            <a:bodyPr vert="horz" rtlCol="0">
              <a:spAutoFit/>
            </a:bodyPr>
            <a:lstStyle/>
            <a:p>
              <a:pPr algn="ctr"/>
              <a:r>
                <a:rPr lang="ru-RU" sz="2800" dirty="0" smtClean="0">
                  <a:solidFill>
                    <a:srgbClr val="800080"/>
                  </a:solidFill>
                  <a:latin typeface="Times New Roman" pitchFamily="18" charset="0"/>
                  <a:cs typeface="Times New Roman" pitchFamily="18" charset="0"/>
                </a:rPr>
                <a:t>старательно</a:t>
              </a:r>
              <a:endParaRPr lang="ru-RU" sz="2800" dirty="0">
                <a:solidFill>
                  <a:srgbClr val="800080"/>
                </a:solidFill>
                <a:latin typeface="Times New Roman" pitchFamily="18" charset="0"/>
                <a:cs typeface="Times New Roman" pitchFamily="18" charset="0"/>
              </a:endParaRPr>
            </a:p>
          </p:txBody>
        </p:sp>
      </p:grpSp>
      <p:grpSp>
        <p:nvGrpSpPr>
          <p:cNvPr id="17" name="Группа 16"/>
          <p:cNvGrpSpPr/>
          <p:nvPr/>
        </p:nvGrpSpPr>
        <p:grpSpPr>
          <a:xfrm>
            <a:off x="279400" y="6258995"/>
            <a:ext cx="2319528" cy="588825"/>
            <a:chOff x="279400" y="6258995"/>
            <a:chExt cx="2319528" cy="588825"/>
          </a:xfrm>
        </p:grpSpPr>
        <p:sp>
          <p:nvSpPr>
            <p:cNvPr id="15" name="Полилиния 14"/>
            <p:cNvSpPr/>
            <p:nvPr/>
          </p:nvSpPr>
          <p:spPr>
            <a:xfrm>
              <a:off x="307025" y="6258995"/>
              <a:ext cx="2254340" cy="536073"/>
            </a:xfrm>
            <a:custGeom>
              <a:avLst/>
              <a:gdLst/>
              <a:ahLst/>
              <a:cxnLst/>
              <a:rect l="0" t="0" r="0" b="0"/>
              <a:pathLst>
                <a:path w="2254340" h="536073">
                  <a:moveTo>
                    <a:pt x="0" y="0"/>
                  </a:moveTo>
                  <a:lnTo>
                    <a:pt x="2254339" y="0"/>
                  </a:lnTo>
                  <a:lnTo>
                    <a:pt x="2254339" y="536072"/>
                  </a:lnTo>
                  <a:lnTo>
                    <a:pt x="0" y="536072"/>
                  </a:lnTo>
                  <a:close/>
                </a:path>
              </a:pathLst>
            </a:custGeom>
            <a:solidFill>
              <a:srgbClr val="FFE4E1"/>
            </a:solidFill>
            <a:ln w="38100" cap="flat" cmpd="sng" algn="ctr">
              <a:solidFill>
                <a:srgbClr val="800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279400" y="6324600"/>
              <a:ext cx="2319528" cy="523220"/>
            </a:xfrm>
            <a:prstGeom prst="rect">
              <a:avLst/>
            </a:prstGeom>
            <a:noFill/>
          </p:spPr>
          <p:txBody>
            <a:bodyPr vert="horz" rtlCol="0">
              <a:spAutoFit/>
            </a:bodyPr>
            <a:lstStyle/>
            <a:p>
              <a:pPr algn="ctr"/>
              <a:r>
                <a:rPr lang="ru-RU" sz="2800" dirty="0" smtClean="0">
                  <a:solidFill>
                    <a:srgbClr val="800080"/>
                  </a:solidFill>
                  <a:latin typeface="Times New Roman" pitchFamily="18" charset="0"/>
                  <a:cs typeface="Times New Roman" pitchFamily="18" charset="0"/>
                </a:rPr>
                <a:t>внимательно</a:t>
              </a:r>
              <a:endParaRPr lang="ru-RU" sz="2800" dirty="0">
                <a:solidFill>
                  <a:srgbClr val="800080"/>
                </a:solidFill>
                <a:latin typeface="Times New Roman" pitchFamily="18" charset="0"/>
                <a:cs typeface="Times New Roman" pitchFamily="18" charset="0"/>
              </a:endParaRPr>
            </a:p>
          </p:txBody>
        </p:sp>
      </p:grpSp>
      <p:grpSp>
        <p:nvGrpSpPr>
          <p:cNvPr id="20" name="Группа 19"/>
          <p:cNvGrpSpPr/>
          <p:nvPr/>
        </p:nvGrpSpPr>
        <p:grpSpPr>
          <a:xfrm>
            <a:off x="2603500" y="6896100"/>
            <a:ext cx="5065776" cy="556854"/>
            <a:chOff x="2603500" y="6896100"/>
            <a:chExt cx="5065776" cy="556854"/>
          </a:xfrm>
        </p:grpSpPr>
        <p:sp>
          <p:nvSpPr>
            <p:cNvPr id="18" name="Полилиния 17"/>
            <p:cNvSpPr/>
            <p:nvPr/>
          </p:nvSpPr>
          <p:spPr>
            <a:xfrm>
              <a:off x="2771118" y="6906725"/>
              <a:ext cx="4799222" cy="546229"/>
            </a:xfrm>
            <a:custGeom>
              <a:avLst/>
              <a:gdLst/>
              <a:ahLst/>
              <a:cxnLst/>
              <a:rect l="0" t="0" r="0" b="0"/>
              <a:pathLst>
                <a:path w="4799222" h="546229">
                  <a:moveTo>
                    <a:pt x="0" y="0"/>
                  </a:moveTo>
                  <a:lnTo>
                    <a:pt x="4799221" y="0"/>
                  </a:lnTo>
                  <a:lnTo>
                    <a:pt x="4799221" y="546228"/>
                  </a:lnTo>
                  <a:lnTo>
                    <a:pt x="0" y="546228"/>
                  </a:lnTo>
                  <a:close/>
                </a:path>
              </a:pathLst>
            </a:custGeom>
            <a:solidFill>
              <a:srgbClr val="FFE4E1"/>
            </a:solidFill>
            <a:ln w="38100" cap="flat" cmpd="sng" algn="ctr">
              <a:solidFill>
                <a:srgbClr val="800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2603500" y="6896100"/>
              <a:ext cx="5065776" cy="523220"/>
            </a:xfrm>
            <a:prstGeom prst="rect">
              <a:avLst/>
            </a:prstGeom>
            <a:noFill/>
          </p:spPr>
          <p:txBody>
            <a:bodyPr vert="horz" rtlCol="0">
              <a:spAutoFit/>
            </a:bodyPr>
            <a:lstStyle/>
            <a:p>
              <a:pPr algn="ctr"/>
              <a:r>
                <a:rPr lang="ru-RU" sz="2800" dirty="0" smtClean="0">
                  <a:solidFill>
                    <a:srgbClr val="800080"/>
                  </a:solidFill>
                  <a:latin typeface="Times New Roman" pitchFamily="18" charset="0"/>
                  <a:cs typeface="Times New Roman" pitchFamily="18" charset="0"/>
                </a:rPr>
                <a:t>руку не забудь поднять</a:t>
              </a:r>
              <a:endParaRPr lang="ru-RU" sz="2800" dirty="0">
                <a:solidFill>
                  <a:srgbClr val="800080"/>
                </a:solidFill>
                <a:latin typeface="Times New Roman" pitchFamily="18" charset="0"/>
                <a:cs typeface="Times New Roman" pitchFamily="18" charset="0"/>
              </a:endParaRPr>
            </a:p>
          </p:txBody>
        </p:sp>
      </p:grpSp>
      <p:grpSp>
        <p:nvGrpSpPr>
          <p:cNvPr id="23" name="Группа 22"/>
          <p:cNvGrpSpPr/>
          <p:nvPr/>
        </p:nvGrpSpPr>
        <p:grpSpPr>
          <a:xfrm>
            <a:off x="1104900" y="7655995"/>
            <a:ext cx="5567485" cy="552553"/>
            <a:chOff x="1104900" y="7655995"/>
            <a:chExt cx="5567485" cy="552553"/>
          </a:xfrm>
        </p:grpSpPr>
        <p:sp>
          <p:nvSpPr>
            <p:cNvPr id="21" name="Полилиния 20"/>
            <p:cNvSpPr/>
            <p:nvPr/>
          </p:nvSpPr>
          <p:spPr>
            <a:xfrm>
              <a:off x="1157925" y="7655995"/>
              <a:ext cx="5514460" cy="552553"/>
            </a:xfrm>
            <a:custGeom>
              <a:avLst/>
              <a:gdLst/>
              <a:ahLst/>
              <a:cxnLst/>
              <a:rect l="0" t="0" r="0" b="0"/>
              <a:pathLst>
                <a:path w="5514460" h="552553">
                  <a:moveTo>
                    <a:pt x="0" y="0"/>
                  </a:moveTo>
                  <a:lnTo>
                    <a:pt x="5514459" y="0"/>
                  </a:lnTo>
                  <a:lnTo>
                    <a:pt x="5514459" y="552552"/>
                  </a:lnTo>
                  <a:lnTo>
                    <a:pt x="0" y="552552"/>
                  </a:lnTo>
                  <a:close/>
                </a:path>
              </a:pathLst>
            </a:custGeom>
            <a:solidFill>
              <a:srgbClr val="FFE4E1"/>
            </a:solidFill>
            <a:ln w="38100" cap="flat" cmpd="sng" algn="ctr">
              <a:solidFill>
                <a:srgbClr val="800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latin typeface="Times New Roman" pitchFamily="18" charset="0"/>
                <a:cs typeface="Times New Roman" pitchFamily="18" charset="0"/>
              </a:endParaRPr>
            </a:p>
          </p:txBody>
        </p:sp>
        <p:sp>
          <p:nvSpPr>
            <p:cNvPr id="22" name="TextBox 21"/>
            <p:cNvSpPr txBox="1"/>
            <p:nvPr/>
          </p:nvSpPr>
          <p:spPr>
            <a:xfrm>
              <a:off x="1104900" y="7734300"/>
              <a:ext cx="5484622" cy="461665"/>
            </a:xfrm>
            <a:prstGeom prst="rect">
              <a:avLst/>
            </a:prstGeom>
            <a:noFill/>
          </p:spPr>
          <p:txBody>
            <a:bodyPr vert="horz" rtlCol="0">
              <a:spAutoFit/>
            </a:bodyPr>
            <a:lstStyle/>
            <a:p>
              <a:pPr algn="ctr"/>
              <a:r>
                <a:rPr lang="ru-RU" sz="2400" smtClean="0">
                  <a:solidFill>
                    <a:srgbClr val="800080"/>
                  </a:solidFill>
                  <a:latin typeface="Times New Roman" pitchFamily="18" charset="0"/>
                  <a:cs typeface="Times New Roman" pitchFamily="18" charset="0"/>
                </a:rPr>
                <a:t>надо встать, громко, чётко отвечать</a:t>
              </a:r>
              <a:endParaRPr lang="ru-RU" sz="2400">
                <a:solidFill>
                  <a:srgbClr val="800080"/>
                </a:solidFill>
                <a:latin typeface="Times New Roman" pitchFamily="18" charset="0"/>
                <a:cs typeface="Times New Roman" pitchFamily="18" charset="0"/>
              </a:endParaRPr>
            </a:p>
          </p:txBody>
        </p:sp>
      </p:grpSp>
    </p:spTree>
    <p:extLst>
      <p:ext uri="{BB962C8B-B14F-4D97-AF65-F5344CB8AC3E}">
        <p14:creationId xmlns="" xmlns:p14="http://schemas.microsoft.com/office/powerpoint/2010/main" val="167317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grpSp>
        <p:nvGrpSpPr>
          <p:cNvPr id="4" name="Группа 3"/>
          <p:cNvGrpSpPr/>
          <p:nvPr/>
        </p:nvGrpSpPr>
        <p:grpSpPr>
          <a:xfrm>
            <a:off x="183456" y="2852440"/>
            <a:ext cx="9653849" cy="5227010"/>
            <a:chOff x="9593188" y="2724377"/>
            <a:chExt cx="9653849" cy="5227010"/>
          </a:xfrm>
        </p:grpSpPr>
        <p:sp>
          <p:nvSpPr>
            <p:cNvPr id="2" name="Полилиния 1"/>
            <p:cNvSpPr/>
            <p:nvPr/>
          </p:nvSpPr>
          <p:spPr>
            <a:xfrm>
              <a:off x="9717320" y="2724377"/>
              <a:ext cx="9529717" cy="4650932"/>
            </a:xfrm>
            <a:custGeom>
              <a:avLst/>
              <a:gdLst/>
              <a:ahLst/>
              <a:cxnLst/>
              <a:rect l="0" t="0" r="0" b="0"/>
              <a:pathLst>
                <a:path w="9529717" h="4650932">
                  <a:moveTo>
                    <a:pt x="0" y="0"/>
                  </a:moveTo>
                  <a:lnTo>
                    <a:pt x="9529716" y="0"/>
                  </a:lnTo>
                  <a:lnTo>
                    <a:pt x="9529716" y="4650931"/>
                  </a:lnTo>
                  <a:lnTo>
                    <a:pt x="0" y="4650931"/>
                  </a:lnTo>
                  <a:close/>
                </a:path>
              </a:pathLst>
            </a:custGeom>
            <a:solidFill>
              <a:srgbClr val="C0C0C0"/>
            </a:solidFill>
            <a:ln w="38100" cap="flat" cmpd="sng" algn="ctr">
              <a:solidFill>
                <a:srgbClr val="C0C0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9593188" y="6756825"/>
              <a:ext cx="1194562" cy="1194562"/>
            </a:xfrm>
            <a:prstGeom prst="rect">
              <a:avLst/>
            </a:prstGeom>
            <a:solidFill>
              <a:scrgbClr r="0" g="0" b="0">
                <a:alpha val="0"/>
              </a:scrgbClr>
            </a:solidFill>
          </p:spPr>
        </p:pic>
      </p:grpSp>
      <p:sp>
        <p:nvSpPr>
          <p:cNvPr id="5" name="TextBox 4"/>
          <p:cNvSpPr txBox="1"/>
          <p:nvPr/>
        </p:nvSpPr>
        <p:spPr>
          <a:xfrm>
            <a:off x="1333500" y="381000"/>
            <a:ext cx="7442200" cy="1077218"/>
          </a:xfrm>
          <a:prstGeom prst="rect">
            <a:avLst/>
          </a:prstGeom>
          <a:noFill/>
        </p:spPr>
        <p:txBody>
          <a:bodyPr vert="horz" rtlCol="0">
            <a:spAutoFit/>
          </a:bodyPr>
          <a:lstStyle/>
          <a:p>
            <a:pPr algn="ctr"/>
            <a:r>
              <a:rPr lang="ru-RU" sz="3200" b="1" dirty="0" smtClean="0">
                <a:solidFill>
                  <a:srgbClr val="FFFFFF"/>
                </a:solidFill>
                <a:latin typeface="Times New Roman" pitchFamily="18" charset="0"/>
                <a:cs typeface="Times New Roman" pitchFamily="18" charset="0"/>
              </a:rPr>
              <a:t>Повторение пройденного материала</a:t>
            </a:r>
          </a:p>
          <a:p>
            <a:pPr algn="ctr"/>
            <a:endParaRPr lang="ru-RU" sz="3200" b="1" dirty="0">
              <a:solidFill>
                <a:srgbClr val="FFFFFF"/>
              </a:solidFill>
              <a:latin typeface="Times New Roman" pitchFamily="18" charset="0"/>
              <a:cs typeface="Times New Roman" pitchFamily="18" charset="0"/>
            </a:endParaRPr>
          </a:p>
        </p:txBody>
      </p:sp>
      <p:pic>
        <p:nvPicPr>
          <p:cNvPr id="6" name="Рисунок 5">
            <a:hlinkClick r:id="" action="ppaction://hlinkshowjump?jump=firstslide"/>
          </p:cNvPr>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9182100" y="190500"/>
            <a:ext cx="736600" cy="736600"/>
          </a:xfrm>
          <a:prstGeom prst="rect">
            <a:avLst/>
          </a:prstGeom>
          <a:solidFill>
            <a:scrgbClr r="0" g="0" b="0">
              <a:alpha val="0"/>
            </a:scrgbClr>
          </a:solidFill>
        </p:spPr>
      </p:pic>
      <p:sp>
        <p:nvSpPr>
          <p:cNvPr id="7" name="TextBox 6"/>
          <p:cNvSpPr txBox="1"/>
          <p:nvPr/>
        </p:nvSpPr>
        <p:spPr>
          <a:xfrm>
            <a:off x="355600" y="2882900"/>
            <a:ext cx="9436100" cy="3970318"/>
          </a:xfrm>
          <a:prstGeom prst="rect">
            <a:avLst/>
          </a:prstGeom>
          <a:noFill/>
        </p:spPr>
        <p:txBody>
          <a:bodyPr vert="horz" rtlCol="0">
            <a:spAutoFit/>
          </a:bodyPr>
          <a:lstStyle/>
          <a:p>
            <a:pPr algn="just"/>
            <a:r>
              <a:rPr lang="ru-RU" sz="3600" b="1" dirty="0" smtClean="0">
                <a:solidFill>
                  <a:srgbClr val="000000"/>
                </a:solidFill>
                <a:latin typeface="Times New Roman" pitchFamily="18" charset="0"/>
                <a:cs typeface="Times New Roman" pitchFamily="18" charset="0"/>
              </a:rPr>
              <a:t>Существительное - это   </a:t>
            </a:r>
            <a:r>
              <a:rPr lang="ru-RU" sz="3600" b="1" dirty="0" smtClean="0">
                <a:solidFill>
                  <a:srgbClr val="FFFFFF"/>
                </a:solidFill>
                <a:latin typeface="Times New Roman" pitchFamily="18" charset="0"/>
                <a:cs typeface="Times New Roman" pitchFamily="18" charset="0"/>
              </a:rPr>
              <a:t>часть речи</a:t>
            </a:r>
            <a:r>
              <a:rPr lang="ru-RU" sz="3600" b="1" dirty="0" smtClean="0">
                <a:solidFill>
                  <a:srgbClr val="000000"/>
                </a:solidFill>
                <a:latin typeface="Times New Roman" pitchFamily="18" charset="0"/>
                <a:cs typeface="Times New Roman" pitchFamily="18" charset="0"/>
              </a:rPr>
              <a:t>, которая обозначает </a:t>
            </a:r>
            <a:r>
              <a:rPr lang="ru-RU" sz="3600" b="1" dirty="0" smtClean="0">
                <a:solidFill>
                  <a:srgbClr val="FFFFFF"/>
                </a:solidFill>
                <a:latin typeface="Times New Roman" pitchFamily="18" charset="0"/>
                <a:cs typeface="Times New Roman" pitchFamily="18" charset="0"/>
              </a:rPr>
              <a:t>предмет </a:t>
            </a:r>
            <a:r>
              <a:rPr lang="ru-RU" sz="3600" b="1" dirty="0" smtClean="0">
                <a:solidFill>
                  <a:srgbClr val="000000"/>
                </a:solidFill>
                <a:latin typeface="Times New Roman" pitchFamily="18" charset="0"/>
                <a:cs typeface="Times New Roman" pitchFamily="18" charset="0"/>
              </a:rPr>
              <a:t>и отвечает на вопросы  </a:t>
            </a:r>
            <a:r>
              <a:rPr lang="ru-RU" sz="3600" b="1" dirty="0" smtClean="0">
                <a:solidFill>
                  <a:srgbClr val="FFFFFF"/>
                </a:solidFill>
                <a:latin typeface="Times New Roman" pitchFamily="18" charset="0"/>
                <a:cs typeface="Times New Roman" pitchFamily="18" charset="0"/>
              </a:rPr>
              <a:t>кто</a:t>
            </a:r>
            <a:r>
              <a:rPr lang="ru-RU" sz="3600" b="1" dirty="0" smtClean="0">
                <a:solidFill>
                  <a:srgbClr val="000000"/>
                </a:solidFill>
                <a:latin typeface="Times New Roman" pitchFamily="18" charset="0"/>
                <a:cs typeface="Times New Roman" pitchFamily="18" charset="0"/>
              </a:rPr>
              <a:t>, </a:t>
            </a:r>
            <a:r>
              <a:rPr lang="ru-RU" sz="3600" b="1" dirty="0" smtClean="0">
                <a:solidFill>
                  <a:srgbClr val="FFFFFF"/>
                </a:solidFill>
                <a:latin typeface="Times New Roman" pitchFamily="18" charset="0"/>
                <a:cs typeface="Times New Roman" pitchFamily="18" charset="0"/>
              </a:rPr>
              <a:t>что</a:t>
            </a:r>
            <a:r>
              <a:rPr lang="ru-RU" sz="3600" b="1" dirty="0" smtClean="0">
                <a:solidFill>
                  <a:srgbClr val="000000"/>
                </a:solidFill>
                <a:latin typeface="Times New Roman" pitchFamily="18" charset="0"/>
                <a:cs typeface="Times New Roman" pitchFamily="18" charset="0"/>
              </a:rPr>
              <a:t>. Имена существительные бывают:  </a:t>
            </a:r>
            <a:r>
              <a:rPr lang="ru-RU" sz="3600" b="1" dirty="0" smtClean="0">
                <a:solidFill>
                  <a:srgbClr val="E6E6FA"/>
                </a:solidFill>
                <a:latin typeface="Times New Roman" pitchFamily="18" charset="0"/>
                <a:cs typeface="Times New Roman" pitchFamily="18" charset="0"/>
              </a:rPr>
              <a:t>1</a:t>
            </a:r>
            <a:r>
              <a:rPr lang="ru-RU" sz="3600" b="1" dirty="0" smtClean="0">
                <a:solidFill>
                  <a:srgbClr val="000000"/>
                </a:solidFill>
                <a:latin typeface="Times New Roman" pitchFamily="18" charset="0"/>
                <a:cs typeface="Times New Roman" pitchFamily="18" charset="0"/>
              </a:rPr>
              <a:t>, </a:t>
            </a:r>
            <a:r>
              <a:rPr lang="ru-RU" sz="3600" b="1" dirty="0" smtClean="0">
                <a:solidFill>
                  <a:srgbClr val="E6E6FA"/>
                </a:solidFill>
                <a:latin typeface="Times New Roman" pitchFamily="18" charset="0"/>
                <a:cs typeface="Times New Roman" pitchFamily="18" charset="0"/>
              </a:rPr>
              <a:t>2</a:t>
            </a:r>
            <a:r>
              <a:rPr lang="ru-RU" sz="3600" b="1" dirty="0" smtClean="0">
                <a:solidFill>
                  <a:srgbClr val="000000"/>
                </a:solidFill>
                <a:latin typeface="Times New Roman" pitchFamily="18" charset="0"/>
                <a:cs typeface="Times New Roman" pitchFamily="18" charset="0"/>
              </a:rPr>
              <a:t>, </a:t>
            </a:r>
            <a:r>
              <a:rPr lang="ru-RU" sz="3600" b="1" dirty="0" smtClean="0">
                <a:solidFill>
                  <a:srgbClr val="E6E6FA"/>
                </a:solidFill>
                <a:latin typeface="Times New Roman" pitchFamily="18" charset="0"/>
                <a:cs typeface="Times New Roman" pitchFamily="18" charset="0"/>
              </a:rPr>
              <a:t>3</a:t>
            </a:r>
            <a:r>
              <a:rPr lang="ru-RU" sz="3600" b="1" dirty="0" smtClean="0">
                <a:solidFill>
                  <a:srgbClr val="000000"/>
                </a:solidFill>
                <a:latin typeface="Times New Roman" pitchFamily="18" charset="0"/>
                <a:cs typeface="Times New Roman" pitchFamily="18" charset="0"/>
              </a:rPr>
              <a:t> склонения, </a:t>
            </a:r>
            <a:r>
              <a:rPr lang="ru-RU" sz="3600" b="1" dirty="0" smtClean="0">
                <a:solidFill>
                  <a:srgbClr val="FFE4E1"/>
                </a:solidFill>
                <a:latin typeface="Times New Roman" pitchFamily="18" charset="0"/>
                <a:cs typeface="Times New Roman" pitchFamily="18" charset="0"/>
              </a:rPr>
              <a:t>одушевлённые</a:t>
            </a:r>
            <a:r>
              <a:rPr lang="ru-RU" sz="3600" b="1" dirty="0" smtClean="0">
                <a:solidFill>
                  <a:srgbClr val="000000"/>
                </a:solidFill>
                <a:latin typeface="Times New Roman" pitchFamily="18" charset="0"/>
                <a:cs typeface="Times New Roman" pitchFamily="18" charset="0"/>
              </a:rPr>
              <a:t> и </a:t>
            </a:r>
            <a:r>
              <a:rPr lang="ru-RU" sz="3600" b="1" dirty="0" smtClean="0">
                <a:solidFill>
                  <a:srgbClr val="FFE4E1"/>
                </a:solidFill>
                <a:latin typeface="Times New Roman" pitchFamily="18" charset="0"/>
                <a:cs typeface="Times New Roman" pitchFamily="18" charset="0"/>
              </a:rPr>
              <a:t>неодушевлённые</a:t>
            </a:r>
            <a:r>
              <a:rPr lang="ru-RU" sz="3600" b="1" dirty="0" smtClean="0">
                <a:solidFill>
                  <a:srgbClr val="000000"/>
                </a:solidFill>
                <a:latin typeface="Times New Roman" pitchFamily="18" charset="0"/>
                <a:cs typeface="Times New Roman" pitchFamily="18" charset="0"/>
              </a:rPr>
              <a:t>, </a:t>
            </a:r>
            <a:r>
              <a:rPr lang="ru-RU" sz="3600" b="1" dirty="0" smtClean="0">
                <a:solidFill>
                  <a:srgbClr val="FFE4E1"/>
                </a:solidFill>
                <a:latin typeface="Times New Roman" pitchFamily="18" charset="0"/>
                <a:cs typeface="Times New Roman" pitchFamily="18" charset="0"/>
              </a:rPr>
              <a:t>собственные</a:t>
            </a:r>
            <a:r>
              <a:rPr lang="ru-RU" sz="3600" b="1" dirty="0" smtClean="0">
                <a:solidFill>
                  <a:srgbClr val="000000"/>
                </a:solidFill>
                <a:latin typeface="Times New Roman" pitchFamily="18" charset="0"/>
                <a:cs typeface="Times New Roman" pitchFamily="18" charset="0"/>
              </a:rPr>
              <a:t> и </a:t>
            </a:r>
            <a:r>
              <a:rPr lang="ru-RU" sz="3600" b="1" dirty="0" smtClean="0">
                <a:solidFill>
                  <a:srgbClr val="FFE4E1"/>
                </a:solidFill>
                <a:latin typeface="Times New Roman" pitchFamily="18" charset="0"/>
                <a:cs typeface="Times New Roman" pitchFamily="18" charset="0"/>
              </a:rPr>
              <a:t>нарицательные</a:t>
            </a:r>
            <a:r>
              <a:rPr lang="ru-RU" sz="3600" b="1" dirty="0" smtClean="0">
                <a:solidFill>
                  <a:srgbClr val="000000"/>
                </a:solidFill>
                <a:latin typeface="Times New Roman" pitchFamily="18" charset="0"/>
                <a:cs typeface="Times New Roman" pitchFamily="18" charset="0"/>
              </a:rPr>
              <a:t>. Изменяются по </a:t>
            </a:r>
            <a:r>
              <a:rPr lang="ru-RU" sz="3600" b="1" dirty="0" smtClean="0">
                <a:solidFill>
                  <a:srgbClr val="FFE4E1"/>
                </a:solidFill>
                <a:latin typeface="Times New Roman" pitchFamily="18" charset="0"/>
                <a:cs typeface="Times New Roman" pitchFamily="18" charset="0"/>
              </a:rPr>
              <a:t>числам</a:t>
            </a:r>
            <a:r>
              <a:rPr lang="ru-RU" sz="3600" b="1" dirty="0" smtClean="0">
                <a:solidFill>
                  <a:srgbClr val="000000"/>
                </a:solidFill>
                <a:latin typeface="Times New Roman" pitchFamily="18" charset="0"/>
                <a:cs typeface="Times New Roman" pitchFamily="18" charset="0"/>
              </a:rPr>
              <a:t>, </a:t>
            </a:r>
            <a:r>
              <a:rPr lang="ru-RU" sz="3600" b="1" dirty="0" smtClean="0">
                <a:solidFill>
                  <a:srgbClr val="FFE4E1"/>
                </a:solidFill>
                <a:latin typeface="Times New Roman" pitchFamily="18" charset="0"/>
                <a:cs typeface="Times New Roman" pitchFamily="18" charset="0"/>
              </a:rPr>
              <a:t>родам</a:t>
            </a:r>
            <a:r>
              <a:rPr lang="ru-RU" sz="3600" b="1" dirty="0" smtClean="0">
                <a:solidFill>
                  <a:srgbClr val="000000"/>
                </a:solidFill>
                <a:latin typeface="Times New Roman" pitchFamily="18" charset="0"/>
                <a:cs typeface="Times New Roman" pitchFamily="18" charset="0"/>
              </a:rPr>
              <a:t>, </a:t>
            </a:r>
            <a:r>
              <a:rPr lang="ru-RU" sz="3600" b="1" dirty="0" smtClean="0">
                <a:solidFill>
                  <a:srgbClr val="E6E6FA"/>
                </a:solidFill>
                <a:latin typeface="Times New Roman" pitchFamily="18" charset="0"/>
                <a:cs typeface="Times New Roman" pitchFamily="18" charset="0"/>
              </a:rPr>
              <a:t>падежам</a:t>
            </a:r>
            <a:r>
              <a:rPr lang="ru-RU" sz="3600" b="1" dirty="0" smtClean="0">
                <a:solidFill>
                  <a:srgbClr val="000000"/>
                </a:solidFill>
                <a:latin typeface="Times New Roman" pitchFamily="18" charset="0"/>
                <a:cs typeface="Times New Roman" pitchFamily="18" charset="0"/>
              </a:rPr>
              <a:t>.</a:t>
            </a:r>
            <a:endParaRPr lang="ru-RU" sz="3600" b="1" dirty="0">
              <a:solidFill>
                <a:srgbClr val="000000"/>
              </a:solidFill>
              <a:latin typeface="Times New Roman" pitchFamily="18" charset="0"/>
              <a:cs typeface="Times New Roman" pitchFamily="18" charset="0"/>
            </a:endParaRPr>
          </a:p>
        </p:txBody>
      </p:sp>
      <p:sp>
        <p:nvSpPr>
          <p:cNvPr id="8" name="TextBox 7"/>
          <p:cNvSpPr txBox="1"/>
          <p:nvPr/>
        </p:nvSpPr>
        <p:spPr>
          <a:xfrm>
            <a:off x="1047552" y="1556296"/>
            <a:ext cx="7442200" cy="1077218"/>
          </a:xfrm>
          <a:prstGeom prst="rect">
            <a:avLst/>
          </a:prstGeom>
          <a:noFill/>
        </p:spPr>
        <p:txBody>
          <a:bodyPr vert="horz" rtlCol="0">
            <a:spAutoFit/>
          </a:bodyPr>
          <a:lstStyle/>
          <a:p>
            <a:pPr algn="ctr"/>
            <a:r>
              <a:rPr lang="ru-RU" sz="3200" b="1" dirty="0" smtClean="0">
                <a:solidFill>
                  <a:srgbClr val="FFFFFF"/>
                </a:solidFill>
                <a:latin typeface="Times New Roman" pitchFamily="18" charset="0"/>
                <a:cs typeface="Times New Roman" pitchFamily="18" charset="0"/>
              </a:rPr>
              <a:t>Что вы знаете о существительном? </a:t>
            </a:r>
          </a:p>
          <a:p>
            <a:pPr algn="ctr"/>
            <a:endParaRPr lang="ru-RU" sz="3200" b="1" dirty="0">
              <a:solidFill>
                <a:srgbClr val="FFFF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87368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0" fill="hold"/>
                                        <p:tgtEl>
                                          <p:spTgt spid="4"/>
                                        </p:tgtEl>
                                        <p:attrNameLst>
                                          <p:attrName>ppt_x</p:attrName>
                                        </p:attrNameLst>
                                      </p:cBhvr>
                                      <p:tavLst>
                                        <p:tav tm="0">
                                          <p:val>
                                            <p:strVal val="#ppt_x"/>
                                          </p:val>
                                        </p:tav>
                                        <p:tav tm="100000">
                                          <p:val>
                                            <p:strVal val="#ppt_x"/>
                                          </p:val>
                                        </p:tav>
                                      </p:tavLst>
                                    </p:anim>
                                    <p:anim calcmode="lin" valueType="num">
                                      <p:cBhvr additive="base">
                                        <p:cTn id="14"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70000" y="609600"/>
            <a:ext cx="7412990" cy="1446550"/>
          </a:xfrm>
          <a:prstGeom prst="rect">
            <a:avLst/>
          </a:prstGeom>
          <a:noFill/>
        </p:spPr>
        <p:txBody>
          <a:bodyPr vert="horz" rtlCol="0">
            <a:spAutoFit/>
          </a:bodyPr>
          <a:lstStyle/>
          <a:p>
            <a:pPr algn="ctr"/>
            <a:r>
              <a:rPr lang="ru-RU" sz="4400" b="1" dirty="0" smtClean="0">
                <a:solidFill>
                  <a:srgbClr val="FFFFFF"/>
                </a:solidFill>
                <a:latin typeface="Times New Roman" pitchFamily="18" charset="0"/>
                <a:cs typeface="Times New Roman" pitchFamily="18" charset="0"/>
              </a:rPr>
              <a:t>Попробуйте определить тему урока. </a:t>
            </a:r>
            <a:endParaRPr lang="ru-RU" sz="4400" b="1" dirty="0">
              <a:solidFill>
                <a:srgbClr val="FFFFFF"/>
              </a:solidFill>
              <a:latin typeface="Times New Roman" pitchFamily="18" charset="0"/>
              <a:cs typeface="Times New Roman" pitchFamily="18" charset="0"/>
            </a:endParaRPr>
          </a:p>
        </p:txBody>
      </p:sp>
      <p:pic>
        <p:nvPicPr>
          <p:cNvPr id="3" name="Рисунок 2">
            <a:hlinkClick r:id="" action="ppaction://hlinkshowjump?jump=firstslide"/>
          </p:cNvPr>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9182100" y="190500"/>
            <a:ext cx="736600" cy="736600"/>
          </a:xfrm>
          <a:prstGeom prst="rect">
            <a:avLst/>
          </a:prstGeom>
          <a:solidFill>
            <a:scrgbClr r="0" g="0" b="0">
              <a:alpha val="0"/>
            </a:scrgbClr>
          </a:solidFill>
        </p:spPr>
      </p:pic>
      <p:pic>
        <p:nvPicPr>
          <p:cNvPr id="4" name="Рисунок 3"/>
          <p:cNvPicPr>
            <a:picLocks/>
          </p:cNvPicPr>
          <p:nvPr/>
        </p:nvPicPr>
        <p:blipFill>
          <a:blip r:embed="rId5" cstate="print">
            <a:extLst>
              <a:ext uri="{28A0092B-C50C-407E-A947-70E740481C1C}">
                <a14:useLocalDpi xmlns="" xmlns:a14="http://schemas.microsoft.com/office/drawing/2010/main" val="0"/>
              </a:ext>
            </a:extLst>
          </a:blip>
          <a:stretch>
            <a:fillRect/>
          </a:stretch>
        </p:blipFill>
        <p:spPr>
          <a:xfrm>
            <a:off x="9321800" y="6985000"/>
            <a:ext cx="787400" cy="787400"/>
          </a:xfrm>
          <a:prstGeom prst="rect">
            <a:avLst/>
          </a:prstGeom>
          <a:solidFill>
            <a:scrgbClr r="0" g="0" b="0">
              <a:alpha val="0"/>
            </a:scrgbClr>
          </a:solidFill>
        </p:spPr>
      </p:pic>
      <p:grpSp>
        <p:nvGrpSpPr>
          <p:cNvPr id="7" name="Группа 6"/>
          <p:cNvGrpSpPr/>
          <p:nvPr/>
        </p:nvGrpSpPr>
        <p:grpSpPr>
          <a:xfrm>
            <a:off x="1263576" y="4796656"/>
            <a:ext cx="6628638" cy="2290526"/>
            <a:chOff x="-5748784" y="450478"/>
            <a:chExt cx="6628638" cy="2290526"/>
          </a:xfrm>
        </p:grpSpPr>
        <p:sp>
          <p:nvSpPr>
            <p:cNvPr id="5" name="Полилиния 4"/>
            <p:cNvSpPr/>
            <p:nvPr/>
          </p:nvSpPr>
          <p:spPr>
            <a:xfrm>
              <a:off x="-5440675" y="1218941"/>
              <a:ext cx="5833106" cy="1522063"/>
            </a:xfrm>
            <a:custGeom>
              <a:avLst/>
              <a:gdLst/>
              <a:ahLst/>
              <a:cxnLst/>
              <a:rect l="0" t="0" r="0" b="0"/>
              <a:pathLst>
                <a:path w="5833106" h="1522063">
                  <a:moveTo>
                    <a:pt x="0" y="0"/>
                  </a:moveTo>
                  <a:lnTo>
                    <a:pt x="5833105" y="0"/>
                  </a:lnTo>
                  <a:lnTo>
                    <a:pt x="5833105" y="1522062"/>
                  </a:lnTo>
                  <a:lnTo>
                    <a:pt x="0" y="1522062"/>
                  </a:lnTo>
                  <a:close/>
                </a:path>
              </a:pathLst>
            </a:custGeom>
            <a:solidFill>
              <a:srgbClr val="FFE4E1">
                <a:alpha val="0"/>
              </a:srgbClr>
            </a:solidFill>
            <a:ln w="38100" cap="flat" cmpd="sng" algn="ctr">
              <a:solidFill>
                <a:srgbClr val="800080">
                  <a:alpha val="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itchFamily="18" charset="0"/>
                <a:cs typeface="Times New Roman" pitchFamily="18" charset="0"/>
              </a:endParaRPr>
            </a:p>
          </p:txBody>
        </p:sp>
        <p:pic>
          <p:nvPicPr>
            <p:cNvPr id="6" name="Рисунок 5"/>
            <p:cNvPicPr>
              <a:picLocks/>
            </p:cNvPicPr>
            <p:nvPr/>
          </p:nvPicPr>
          <p:blipFill>
            <a:blip r:embed="rId6" cstate="print">
              <a:extLst>
                <a:ext uri="{28A0092B-C50C-407E-A947-70E740481C1C}">
                  <a14:useLocalDpi xmlns="" xmlns:a14="http://schemas.microsoft.com/office/drawing/2010/main" val="0"/>
                </a:ext>
              </a:extLst>
            </a:blip>
            <a:stretch>
              <a:fillRect/>
            </a:stretch>
          </p:blipFill>
          <p:spPr>
            <a:xfrm>
              <a:off x="-5748784" y="450478"/>
              <a:ext cx="6628638" cy="1527556"/>
            </a:xfrm>
            <a:prstGeom prst="rect">
              <a:avLst/>
            </a:prstGeom>
            <a:solidFill>
              <a:scrgbClr r="0" g="0" b="0">
                <a:alpha val="0"/>
              </a:scrgbClr>
            </a:solidFill>
          </p:spPr>
        </p:pic>
      </p:grpSp>
      <p:pic>
        <p:nvPicPr>
          <p:cNvPr id="8" name="Рисунок 7"/>
          <p:cNvPicPr>
            <a:picLocks/>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8812784" y="1052240"/>
            <a:ext cx="1347216" cy="1764284"/>
          </a:xfrm>
          <a:prstGeom prst="rect">
            <a:avLst/>
          </a:prstGeom>
          <a:solidFill>
            <a:scrgbClr r="0" g="0" b="0">
              <a:alpha val="0"/>
            </a:scrgbClr>
          </a:solidFill>
        </p:spPr>
      </p:pic>
      <p:graphicFrame>
        <p:nvGraphicFramePr>
          <p:cNvPr id="9" name="Таблица 8"/>
          <p:cNvGraphicFramePr>
            <a:graphicFrameLocks noGrp="1"/>
          </p:cNvGraphicFramePr>
          <p:nvPr>
            <p:extLst>
              <p:ext uri="{D42A27DB-BD31-4B8C-83A1-F6EECF244321}">
                <p14:modId xmlns="" xmlns:p14="http://schemas.microsoft.com/office/powerpoint/2010/main" val="2678822543"/>
              </p:ext>
            </p:extLst>
          </p:nvPr>
        </p:nvGraphicFramePr>
        <p:xfrm>
          <a:off x="687512" y="3593720"/>
          <a:ext cx="8568952" cy="1291463"/>
        </p:xfrm>
        <a:graphic>
          <a:graphicData uri="http://schemas.openxmlformats.org/drawingml/2006/table">
            <a:tbl>
              <a:tblPr firstRow="1" bandRow="1">
                <a:tableStyleId>{5C22544A-7EE6-4342-B048-85BDC9FD1C3A}</a:tableStyleId>
              </a:tblPr>
              <a:tblGrid>
                <a:gridCol w="8568952"/>
              </a:tblGrid>
              <a:tr h="1291463">
                <a:tc>
                  <a:txBody>
                    <a:bodyPr/>
                    <a:lstStyle/>
                    <a:p>
                      <a:pPr algn="ctr"/>
                      <a:r>
                        <a:rPr lang="en-US" sz="6000" b="1" i="0" u="none" baseline="0" dirty="0" smtClean="0">
                          <a:solidFill>
                            <a:srgbClr val="800080"/>
                          </a:solidFill>
                          <a:latin typeface="Times New Roman - 60"/>
                        </a:rPr>
                        <a:t>v</a:t>
                      </a:r>
                      <a:r>
                        <a:rPr lang="ru-RU" sz="6000" b="1" i="0" u="none" baseline="0" dirty="0" err="1" smtClean="0">
                          <a:solidFill>
                            <a:srgbClr val="800080"/>
                          </a:solidFill>
                          <a:latin typeface="Times New Roman - 60"/>
                        </a:rPr>
                        <a:t>з</a:t>
                      </a:r>
                      <a:r>
                        <a:rPr lang="en-US" sz="6000" b="1" i="0" u="none" baseline="0" dirty="0" smtClean="0">
                          <a:solidFill>
                            <a:srgbClr val="800080"/>
                          </a:solidFill>
                          <a:latin typeface="Times New Roman - 60"/>
                        </a:rPr>
                        <a:t>l</a:t>
                      </a:r>
                      <a:r>
                        <a:rPr lang="ru-RU" sz="6000" b="1" i="0" u="none" baseline="0" dirty="0" smtClean="0">
                          <a:solidFill>
                            <a:srgbClr val="800080"/>
                          </a:solidFill>
                          <a:latin typeface="Times New Roman - 60"/>
                        </a:rPr>
                        <a:t>а</a:t>
                      </a:r>
                      <a:r>
                        <a:rPr lang="en-US" sz="6000" b="1" i="0" u="none" baseline="0" dirty="0" smtClean="0">
                          <a:solidFill>
                            <a:srgbClr val="800080"/>
                          </a:solidFill>
                          <a:latin typeface="Times New Roman - 60"/>
                        </a:rPr>
                        <a:t>q</a:t>
                      </a:r>
                      <a:r>
                        <a:rPr lang="ru-RU" sz="6000" b="1" i="0" u="none" baseline="0" dirty="0" smtClean="0">
                          <a:solidFill>
                            <a:srgbClr val="800080"/>
                          </a:solidFill>
                          <a:latin typeface="Times New Roman - 60"/>
                        </a:rPr>
                        <a:t>я</a:t>
                      </a:r>
                      <a:r>
                        <a:rPr lang="en-US" sz="6000" b="1" i="0" u="none" baseline="0" dirty="0" smtClean="0">
                          <a:solidFill>
                            <a:srgbClr val="800080"/>
                          </a:solidFill>
                          <a:latin typeface="Times New Roman - 60"/>
                        </a:rPr>
                        <a:t>w</a:t>
                      </a:r>
                      <a:r>
                        <a:rPr lang="ru-RU" sz="6000" b="1" i="0" u="none" baseline="0" dirty="0" smtClean="0">
                          <a:solidFill>
                            <a:srgbClr val="800080"/>
                          </a:solidFill>
                          <a:latin typeface="Times New Roman - 60"/>
                        </a:rPr>
                        <a:t>в</a:t>
                      </a:r>
                      <a:r>
                        <a:rPr lang="en-US" sz="6000" b="1" i="0" u="none" baseline="0" dirty="0" smtClean="0">
                          <a:solidFill>
                            <a:srgbClr val="800080"/>
                          </a:solidFill>
                          <a:latin typeface="Times New Roman - 60"/>
                        </a:rPr>
                        <a:t>d</a:t>
                      </a:r>
                      <a:r>
                        <a:rPr lang="ru-RU" sz="6000" b="1" i="0" u="none" baseline="0" dirty="0" smtClean="0">
                          <a:solidFill>
                            <a:srgbClr val="800080"/>
                          </a:solidFill>
                          <a:latin typeface="Times New Roman - 60"/>
                        </a:rPr>
                        <a:t>л</a:t>
                      </a:r>
                      <a:r>
                        <a:rPr lang="en-US" sz="6000" b="1" i="0" u="none" baseline="0" dirty="0" smtClean="0">
                          <a:solidFill>
                            <a:srgbClr val="800080"/>
                          </a:solidFill>
                          <a:latin typeface="Times New Roman - 60"/>
                        </a:rPr>
                        <a:t>w</a:t>
                      </a:r>
                      <a:r>
                        <a:rPr lang="ru-RU" sz="6000" b="1" i="0" u="none" baseline="0" dirty="0" smtClean="0">
                          <a:solidFill>
                            <a:srgbClr val="800080"/>
                          </a:solidFill>
                          <a:latin typeface="Times New Roman - 60"/>
                        </a:rPr>
                        <a:t>е</a:t>
                      </a:r>
                      <a:r>
                        <a:rPr lang="en-US" sz="6000" b="1" i="0" u="none" baseline="0" dirty="0" smtClean="0">
                          <a:solidFill>
                            <a:srgbClr val="800080"/>
                          </a:solidFill>
                          <a:latin typeface="Times New Roman - 60"/>
                        </a:rPr>
                        <a:t>g</a:t>
                      </a:r>
                      <a:r>
                        <a:rPr lang="ru-RU" sz="6000" b="1" i="0" u="none" baseline="0" dirty="0" err="1" smtClean="0">
                          <a:solidFill>
                            <a:srgbClr val="800080"/>
                          </a:solidFill>
                          <a:latin typeface="Times New Roman - 60"/>
                        </a:rPr>
                        <a:t>н</a:t>
                      </a:r>
                      <a:r>
                        <a:rPr lang="en-US" sz="6000" b="1" i="0" u="none" baseline="0" dirty="0" smtClean="0">
                          <a:solidFill>
                            <a:srgbClr val="800080"/>
                          </a:solidFill>
                          <a:latin typeface="Times New Roman - 60"/>
                        </a:rPr>
                        <a:t>h</a:t>
                      </a:r>
                      <a:r>
                        <a:rPr lang="ru-RU" sz="6000" b="1" i="0" u="none" baseline="0" dirty="0" smtClean="0">
                          <a:solidFill>
                            <a:srgbClr val="800080"/>
                          </a:solidFill>
                          <a:latin typeface="Times New Roman - 60"/>
                        </a:rPr>
                        <a:t>и</a:t>
                      </a:r>
                      <a:r>
                        <a:rPr lang="en-US" sz="6000" b="1" i="0" u="none" baseline="0" dirty="0" smtClean="0">
                          <a:solidFill>
                            <a:srgbClr val="800080"/>
                          </a:solidFill>
                          <a:latin typeface="Times New Roman - 60"/>
                        </a:rPr>
                        <a:t>r</a:t>
                      </a:r>
                      <a:r>
                        <a:rPr lang="ru-RU" sz="6000" b="1" i="0" u="none" baseline="0" dirty="0" smtClean="0">
                          <a:solidFill>
                            <a:srgbClr val="800080"/>
                          </a:solidFill>
                          <a:latin typeface="Times New Roman - 60"/>
                        </a:rPr>
                        <a:t>е</a:t>
                      </a:r>
                      <a:endParaRPr lang="ru-RU" sz="6000" b="1" i="0" u="none" baseline="0" dirty="0">
                        <a:solidFill>
                          <a:srgbClr val="800080"/>
                        </a:solidFill>
                        <a:latin typeface="Times New Roman - 60"/>
                      </a:endParaRPr>
                    </a:p>
                  </a:txBody>
                  <a:tcPr>
                    <a:lnL w="38100" cmpd="sng">
                      <a:solidFill>
                        <a:srgbClr val="800080"/>
                      </a:solidFill>
                      <a:prstDash val="solid"/>
                    </a:lnL>
                    <a:lnR w="38100" cmpd="sng">
                      <a:solidFill>
                        <a:srgbClr val="800080"/>
                      </a:solidFill>
                      <a:prstDash val="solid"/>
                    </a:lnR>
                    <a:lnT w="38100" cmpd="sng">
                      <a:solidFill>
                        <a:srgbClr val="800080"/>
                      </a:solidFill>
                      <a:prstDash val="solid"/>
                    </a:lnT>
                    <a:lnB w="38100" cmpd="sng">
                      <a:solidFill>
                        <a:srgbClr val="800080"/>
                      </a:solidFill>
                      <a:prstDash val="solid"/>
                    </a:lnB>
                    <a:solidFill>
                      <a:srgbClr val="FFFFFF">
                        <a:alpha val="99996"/>
                      </a:srgbClr>
                    </a:solidFill>
                  </a:tcPr>
                </a:tc>
              </a:tr>
            </a:tbl>
          </a:graphicData>
        </a:graphic>
      </p:graphicFrame>
      <p:sp>
        <p:nvSpPr>
          <p:cNvPr id="10" name="Прямоугольник 9"/>
          <p:cNvSpPr/>
          <p:nvPr/>
        </p:nvSpPr>
        <p:spPr>
          <a:xfrm>
            <a:off x="2487712" y="6380832"/>
            <a:ext cx="4824536" cy="1200329"/>
          </a:xfrm>
          <a:prstGeom prst="rect">
            <a:avLst/>
          </a:prstGeom>
        </p:spPr>
        <p:txBody>
          <a:bodyPr wrap="square">
            <a:spAutoFit/>
          </a:bodyPr>
          <a:lstStyle/>
          <a:p>
            <a:r>
              <a:rPr lang="ru-RU" sz="7200" b="1" dirty="0" smtClean="0">
                <a:solidFill>
                  <a:srgbClr val="7030A0"/>
                </a:solidFill>
                <a:latin typeface="Times New Roman" pitchFamily="18" charset="0"/>
                <a:cs typeface="Times New Roman" pitchFamily="18" charset="0"/>
              </a:rPr>
              <a:t>заявление</a:t>
            </a:r>
            <a:endParaRPr lang="ru-RU" sz="7200" b="1" dirty="0">
              <a:solidFill>
                <a:srgbClr val="7030A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84433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559720" y="1196256"/>
            <a:ext cx="5427700" cy="923330"/>
          </a:xfrm>
          <a:prstGeom prst="rect">
            <a:avLst/>
          </a:prstGeom>
          <a:noFill/>
        </p:spPr>
        <p:txBody>
          <a:bodyPr vert="horz" rtlCol="0">
            <a:spAutoFit/>
          </a:bodyPr>
          <a:lstStyle/>
          <a:p>
            <a:r>
              <a:rPr lang="ru-RU" sz="5400" b="1" dirty="0" smtClean="0">
                <a:solidFill>
                  <a:srgbClr val="0000FF"/>
                </a:solidFill>
                <a:latin typeface="Monotype Corsiva" pitchFamily="66" charset="0"/>
              </a:rPr>
              <a:t>Классная работа</a:t>
            </a:r>
            <a:endParaRPr lang="ru-RU" sz="5400" b="1" dirty="0">
              <a:solidFill>
                <a:srgbClr val="0000FF"/>
              </a:solidFill>
              <a:latin typeface="Monotype Corsiva" pitchFamily="66" charset="0"/>
            </a:endParaRPr>
          </a:p>
        </p:txBody>
      </p:sp>
      <p:sp>
        <p:nvSpPr>
          <p:cNvPr id="3" name="TextBox 2"/>
          <p:cNvSpPr txBox="1"/>
          <p:nvPr/>
        </p:nvSpPr>
        <p:spPr>
          <a:xfrm>
            <a:off x="2703736" y="260152"/>
            <a:ext cx="5346700" cy="923330"/>
          </a:xfrm>
          <a:prstGeom prst="rect">
            <a:avLst/>
          </a:prstGeom>
          <a:noFill/>
        </p:spPr>
        <p:txBody>
          <a:bodyPr vert="horz" rtlCol="0">
            <a:spAutoFit/>
          </a:bodyPr>
          <a:lstStyle/>
          <a:p>
            <a:r>
              <a:rPr lang="ru-RU" sz="5400" b="1" dirty="0" smtClean="0">
                <a:solidFill>
                  <a:srgbClr val="0000FF"/>
                </a:solidFill>
                <a:latin typeface="Monotype Corsiva" pitchFamily="66" charset="0"/>
              </a:rPr>
              <a:t>Пятое   декабря</a:t>
            </a:r>
            <a:endParaRPr lang="ru-RU" sz="5400" b="1" dirty="0">
              <a:solidFill>
                <a:srgbClr val="0000FF"/>
              </a:solidFill>
              <a:latin typeface="Monotype Corsiva" pitchFamily="66" charset="0"/>
            </a:endParaRPr>
          </a:p>
        </p:txBody>
      </p:sp>
      <p:sp>
        <p:nvSpPr>
          <p:cNvPr id="4" name="TextBox 3"/>
          <p:cNvSpPr txBox="1"/>
          <p:nvPr/>
        </p:nvSpPr>
        <p:spPr>
          <a:xfrm>
            <a:off x="2847752" y="2132360"/>
            <a:ext cx="3891880" cy="830997"/>
          </a:xfrm>
          <a:prstGeom prst="rect">
            <a:avLst/>
          </a:prstGeom>
          <a:noFill/>
        </p:spPr>
        <p:txBody>
          <a:bodyPr vert="horz" wrap="square" rtlCol="0">
            <a:spAutoFit/>
          </a:bodyPr>
          <a:lstStyle/>
          <a:p>
            <a:pPr algn="ctr"/>
            <a:r>
              <a:rPr lang="ru-RU" sz="4800" b="1" dirty="0" smtClean="0">
                <a:solidFill>
                  <a:srgbClr val="0000FF"/>
                </a:solidFill>
                <a:latin typeface="Monotype Corsiva" pitchFamily="66" charset="0"/>
              </a:rPr>
              <a:t>Заявление</a:t>
            </a:r>
            <a:endParaRPr lang="ru-RU" sz="4800" b="1" dirty="0">
              <a:solidFill>
                <a:srgbClr val="0000FF"/>
              </a:solidFill>
              <a:latin typeface="Monotype Corsiva" pitchFamily="66" charset="0"/>
            </a:endParaRPr>
          </a:p>
        </p:txBody>
      </p:sp>
    </p:spTree>
    <p:extLst>
      <p:ext uri="{BB962C8B-B14F-4D97-AF65-F5344CB8AC3E}">
        <p14:creationId xmlns="" xmlns:p14="http://schemas.microsoft.com/office/powerpoint/2010/main" val="125662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F3FF"/>
        </a:solidFill>
        <a:effectLst/>
      </p:bgPr>
    </p:bg>
    <p:spTree>
      <p:nvGrpSpPr>
        <p:cNvPr id="1" name=""/>
        <p:cNvGrpSpPr/>
        <p:nvPr/>
      </p:nvGrpSpPr>
      <p:grpSpPr>
        <a:xfrm>
          <a:off x="0" y="0"/>
          <a:ext cx="0" cy="0"/>
          <a:chOff x="0" y="0"/>
          <a:chExt cx="0" cy="0"/>
        </a:xfrm>
      </p:grpSpPr>
      <p:pic>
        <p:nvPicPr>
          <p:cNvPr id="2" name="Рисунок 1"/>
          <p:cNvPicPr>
            <a:picLocks/>
          </p:cNvPicPr>
          <p:nvPr/>
        </p:nvPicPr>
        <p:blipFill>
          <a:blip r:embed="rId2" cstate="print">
            <a:extLst>
              <a:ext uri="{28A0092B-C50C-407E-A947-70E740481C1C}">
                <a14:useLocalDpi xmlns="" xmlns:a14="http://schemas.microsoft.com/office/drawing/2010/main" val="0"/>
              </a:ext>
            </a:extLst>
          </a:blip>
          <a:stretch>
            <a:fillRect/>
          </a:stretch>
        </p:blipFill>
        <p:spPr>
          <a:xfrm>
            <a:off x="152400" y="63500"/>
            <a:ext cx="9914636" cy="2091436"/>
          </a:xfrm>
          <a:prstGeom prst="rect">
            <a:avLst/>
          </a:prstGeom>
          <a:solidFill>
            <a:scrgbClr r="0" g="0" b="0">
              <a:alpha val="0"/>
            </a:scrgbClr>
          </a:solidFill>
        </p:spPr>
      </p:pic>
      <p:pic>
        <p:nvPicPr>
          <p:cNvPr id="3" name="Рисунок 2"/>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71247" y="1994027"/>
            <a:ext cx="10134600" cy="5283073"/>
          </a:xfrm>
          <a:prstGeom prst="rect">
            <a:avLst/>
          </a:prstGeom>
          <a:solidFill>
            <a:scrgbClr r="0" g="0" b="0">
              <a:alpha val="0"/>
            </a:scrgbClr>
          </a:solidFill>
        </p:spPr>
      </p:pic>
      <p:pic>
        <p:nvPicPr>
          <p:cNvPr id="4" name="Рисунок 3"/>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368300" y="-228600"/>
            <a:ext cx="1892300" cy="1739900"/>
          </a:xfrm>
          <a:prstGeom prst="rect">
            <a:avLst/>
          </a:prstGeom>
          <a:solidFill>
            <a:scrgbClr r="0" g="0" b="0">
              <a:alpha val="0"/>
            </a:scrgbClr>
          </a:solidFill>
        </p:spPr>
      </p:pic>
      <p:sp>
        <p:nvSpPr>
          <p:cNvPr id="5" name="TextBox 4"/>
          <p:cNvSpPr txBox="1"/>
          <p:nvPr/>
        </p:nvSpPr>
        <p:spPr>
          <a:xfrm>
            <a:off x="327472" y="404168"/>
            <a:ext cx="1206500" cy="492443"/>
          </a:xfrm>
          <a:prstGeom prst="rect">
            <a:avLst/>
          </a:prstGeom>
          <a:noFill/>
        </p:spPr>
        <p:txBody>
          <a:bodyPr vert="horz" rtlCol="0">
            <a:spAutoFit/>
          </a:bodyPr>
          <a:lstStyle/>
          <a:p>
            <a:r>
              <a:rPr lang="ru-RU" sz="2600" b="1" dirty="0" smtClean="0">
                <a:solidFill>
                  <a:srgbClr val="316262"/>
                </a:solidFill>
                <a:latin typeface="Times New Roman" pitchFamily="18" charset="0"/>
                <a:cs typeface="Times New Roman" pitchFamily="18" charset="0"/>
              </a:rPr>
              <a:t>1</a:t>
            </a:r>
            <a:endParaRPr lang="ru-RU" sz="2600" b="1" dirty="0">
              <a:solidFill>
                <a:srgbClr val="316262"/>
              </a:solidFill>
              <a:latin typeface="Times New Roman" pitchFamily="18" charset="0"/>
              <a:cs typeface="Times New Roman" pitchFamily="18" charset="0"/>
            </a:endParaRPr>
          </a:p>
        </p:txBody>
      </p:sp>
      <p:sp>
        <p:nvSpPr>
          <p:cNvPr id="6" name="TextBox 5"/>
          <p:cNvSpPr txBox="1"/>
          <p:nvPr/>
        </p:nvSpPr>
        <p:spPr>
          <a:xfrm>
            <a:off x="1143000" y="622300"/>
            <a:ext cx="7697597" cy="1015663"/>
          </a:xfrm>
          <a:prstGeom prst="rect">
            <a:avLst/>
          </a:prstGeom>
          <a:noFill/>
        </p:spPr>
        <p:txBody>
          <a:bodyPr vert="horz" rtlCol="0">
            <a:spAutoFit/>
          </a:bodyPr>
          <a:lstStyle/>
          <a:p>
            <a:r>
              <a:rPr lang="ru-RU" sz="6000" b="1" dirty="0" smtClean="0">
                <a:solidFill>
                  <a:srgbClr val="FFFFFF"/>
                </a:solidFill>
                <a:latin typeface="Times New Roman" pitchFamily="18" charset="0"/>
                <a:cs typeface="Times New Roman" pitchFamily="18" charset="0"/>
              </a:rPr>
              <a:t>Заявление - это</a:t>
            </a:r>
            <a:r>
              <a:rPr lang="ru-RU" sz="6000" dirty="0" smtClean="0">
                <a:solidFill>
                  <a:srgbClr val="FFFFFF"/>
                </a:solidFill>
                <a:latin typeface="Times New Roman" pitchFamily="18" charset="0"/>
                <a:cs typeface="Times New Roman" pitchFamily="18" charset="0"/>
              </a:rPr>
              <a:t> </a:t>
            </a:r>
            <a:endParaRPr lang="ru-RU" sz="6000" dirty="0">
              <a:solidFill>
                <a:srgbClr val="FFFFFF"/>
              </a:solidFill>
              <a:latin typeface="Times New Roman" pitchFamily="18" charset="0"/>
              <a:cs typeface="Times New Roman" pitchFamily="18" charset="0"/>
            </a:endParaRPr>
          </a:p>
        </p:txBody>
      </p:sp>
      <p:sp>
        <p:nvSpPr>
          <p:cNvPr id="7" name="TextBox 6"/>
          <p:cNvSpPr txBox="1"/>
          <p:nvPr/>
        </p:nvSpPr>
        <p:spPr>
          <a:xfrm>
            <a:off x="662686" y="2489200"/>
            <a:ext cx="5391150" cy="707886"/>
          </a:xfrm>
          <a:prstGeom prst="rect">
            <a:avLst/>
          </a:prstGeom>
          <a:noFill/>
        </p:spPr>
        <p:txBody>
          <a:bodyPr vert="horz" rtlCol="0">
            <a:spAutoFit/>
          </a:bodyPr>
          <a:lstStyle/>
          <a:p>
            <a:r>
              <a:rPr lang="ru-RU" sz="4000" b="1" dirty="0" smtClean="0">
                <a:solidFill>
                  <a:srgbClr val="316262"/>
                </a:solidFill>
                <a:latin typeface="Times New Roman" pitchFamily="18" charset="0"/>
                <a:cs typeface="Times New Roman" pitchFamily="18" charset="0"/>
              </a:rPr>
              <a:t>А</a:t>
            </a:r>
            <a:endParaRPr lang="ru-RU" sz="4000" b="1" dirty="0">
              <a:solidFill>
                <a:srgbClr val="316262"/>
              </a:solidFill>
              <a:latin typeface="Times New Roman" pitchFamily="18" charset="0"/>
              <a:cs typeface="Times New Roman" pitchFamily="18" charset="0"/>
            </a:endParaRPr>
          </a:p>
        </p:txBody>
      </p:sp>
      <p:sp>
        <p:nvSpPr>
          <p:cNvPr id="8" name="TextBox 7"/>
          <p:cNvSpPr txBox="1"/>
          <p:nvPr/>
        </p:nvSpPr>
        <p:spPr>
          <a:xfrm>
            <a:off x="1475486" y="2489200"/>
            <a:ext cx="3316482" cy="707886"/>
          </a:xfrm>
          <a:prstGeom prst="rect">
            <a:avLst/>
          </a:prstGeom>
          <a:noFill/>
        </p:spPr>
        <p:txBody>
          <a:bodyPr vert="horz" wrap="square" rtlCol="0">
            <a:spAutoFit/>
          </a:bodyPr>
          <a:lstStyle/>
          <a:p>
            <a:r>
              <a:rPr lang="ru-RU" sz="4000" b="1" dirty="0" smtClean="0">
                <a:solidFill>
                  <a:srgbClr val="800080"/>
                </a:solidFill>
                <a:latin typeface="Times New Roman" pitchFamily="18" charset="0"/>
                <a:cs typeface="Times New Roman" pitchFamily="18" charset="0"/>
              </a:rPr>
              <a:t>часть речи</a:t>
            </a:r>
            <a:endParaRPr lang="ru-RU" sz="4000" b="1" dirty="0">
              <a:solidFill>
                <a:srgbClr val="800080"/>
              </a:solidFill>
              <a:latin typeface="Times New Roman" pitchFamily="18" charset="0"/>
              <a:cs typeface="Times New Roman" pitchFamily="18" charset="0"/>
            </a:endParaRPr>
          </a:p>
        </p:txBody>
      </p:sp>
      <p:sp>
        <p:nvSpPr>
          <p:cNvPr id="9" name="TextBox 8"/>
          <p:cNvSpPr txBox="1"/>
          <p:nvPr/>
        </p:nvSpPr>
        <p:spPr>
          <a:xfrm>
            <a:off x="643687" y="3632200"/>
            <a:ext cx="8959799" cy="707886"/>
          </a:xfrm>
          <a:prstGeom prst="rect">
            <a:avLst/>
          </a:prstGeom>
          <a:noFill/>
        </p:spPr>
        <p:txBody>
          <a:bodyPr vert="horz" rtlCol="0">
            <a:spAutoFit/>
          </a:bodyPr>
          <a:lstStyle/>
          <a:p>
            <a:r>
              <a:rPr lang="ru-RU" sz="4000" b="1" dirty="0" smtClean="0">
                <a:solidFill>
                  <a:srgbClr val="316262"/>
                </a:solidFill>
                <a:latin typeface="Times New Roman" pitchFamily="18" charset="0"/>
                <a:cs typeface="Times New Roman" pitchFamily="18" charset="0"/>
              </a:rPr>
              <a:t>Б</a:t>
            </a:r>
            <a:endParaRPr lang="ru-RU" sz="4000" b="1" dirty="0">
              <a:solidFill>
                <a:srgbClr val="316262"/>
              </a:solidFill>
              <a:latin typeface="Times New Roman" pitchFamily="18" charset="0"/>
              <a:cs typeface="Times New Roman" pitchFamily="18" charset="0"/>
            </a:endParaRPr>
          </a:p>
        </p:txBody>
      </p:sp>
      <p:sp>
        <p:nvSpPr>
          <p:cNvPr id="10" name="TextBox 9"/>
          <p:cNvSpPr txBox="1"/>
          <p:nvPr/>
        </p:nvSpPr>
        <p:spPr>
          <a:xfrm>
            <a:off x="1551608" y="3572520"/>
            <a:ext cx="5400600" cy="707886"/>
          </a:xfrm>
          <a:prstGeom prst="rect">
            <a:avLst/>
          </a:prstGeom>
          <a:noFill/>
        </p:spPr>
        <p:txBody>
          <a:bodyPr vert="horz" wrap="square" rtlCol="0">
            <a:spAutoFit/>
          </a:bodyPr>
          <a:lstStyle/>
          <a:p>
            <a:r>
              <a:rPr lang="ru-RU" sz="4000" b="1" dirty="0" smtClean="0">
                <a:solidFill>
                  <a:srgbClr val="800080"/>
                </a:solidFill>
                <a:latin typeface="Times New Roman" pitchFamily="18" charset="0"/>
                <a:cs typeface="Times New Roman" pitchFamily="18" charset="0"/>
              </a:rPr>
              <a:t>вид деловой бумаги</a:t>
            </a:r>
            <a:endParaRPr lang="ru-RU" sz="4000" b="1" dirty="0">
              <a:solidFill>
                <a:srgbClr val="800080"/>
              </a:solidFill>
              <a:latin typeface="Times New Roman" pitchFamily="18" charset="0"/>
              <a:cs typeface="Times New Roman" pitchFamily="18" charset="0"/>
            </a:endParaRPr>
          </a:p>
        </p:txBody>
      </p:sp>
      <p:sp>
        <p:nvSpPr>
          <p:cNvPr id="11" name="TextBox 10"/>
          <p:cNvSpPr txBox="1"/>
          <p:nvPr/>
        </p:nvSpPr>
        <p:spPr>
          <a:xfrm>
            <a:off x="612445" y="4762500"/>
            <a:ext cx="795147" cy="707886"/>
          </a:xfrm>
          <a:prstGeom prst="rect">
            <a:avLst/>
          </a:prstGeom>
          <a:noFill/>
        </p:spPr>
        <p:txBody>
          <a:bodyPr vert="horz" wrap="square" rtlCol="0">
            <a:spAutoFit/>
          </a:bodyPr>
          <a:lstStyle/>
          <a:p>
            <a:r>
              <a:rPr lang="ru-RU" sz="4000" b="1" dirty="0" smtClean="0">
                <a:solidFill>
                  <a:srgbClr val="316262"/>
                </a:solidFill>
                <a:latin typeface="Times New Roman" pitchFamily="18" charset="0"/>
                <a:cs typeface="Times New Roman" pitchFamily="18" charset="0"/>
              </a:rPr>
              <a:t>В</a:t>
            </a:r>
            <a:endParaRPr lang="ru-RU" sz="4000" b="1" dirty="0">
              <a:solidFill>
                <a:srgbClr val="316262"/>
              </a:solidFill>
              <a:latin typeface="Times New Roman" pitchFamily="18" charset="0"/>
              <a:cs typeface="Times New Roman" pitchFamily="18" charset="0"/>
            </a:endParaRPr>
          </a:p>
        </p:txBody>
      </p:sp>
      <p:sp>
        <p:nvSpPr>
          <p:cNvPr id="12" name="TextBox 11"/>
          <p:cNvSpPr txBox="1"/>
          <p:nvPr/>
        </p:nvSpPr>
        <p:spPr>
          <a:xfrm>
            <a:off x="1425245" y="4762500"/>
            <a:ext cx="4463999" cy="0"/>
          </a:xfrm>
          <a:prstGeom prst="rect">
            <a:avLst/>
          </a:prstGeom>
          <a:noFill/>
        </p:spPr>
        <p:txBody>
          <a:bodyPr vert="horz" rtlCol="0">
            <a:spAutoFit/>
          </a:bodyPr>
          <a:lstStyle/>
          <a:p>
            <a:r>
              <a:rPr lang="ru-RU" sz="3300" b="1" smtClean="0">
                <a:solidFill>
                  <a:srgbClr val="800080"/>
                </a:solidFill>
                <a:latin typeface="Arial - 44"/>
              </a:rPr>
              <a:t>письмо </a:t>
            </a:r>
            <a:endParaRPr lang="ru-RU" sz="3300" b="1">
              <a:solidFill>
                <a:srgbClr val="800080"/>
              </a:solidFill>
              <a:latin typeface="Arial - 44"/>
            </a:endParaRPr>
          </a:p>
        </p:txBody>
      </p:sp>
      <p:graphicFrame>
        <p:nvGraphicFramePr>
          <p:cNvPr id="13" name="Таблица 12"/>
          <p:cNvGraphicFramePr>
            <a:graphicFrameLocks noGrp="1"/>
          </p:cNvGraphicFramePr>
          <p:nvPr>
            <p:extLst>
              <p:ext uri="{D42A27DB-BD31-4B8C-83A1-F6EECF244321}">
                <p14:modId xmlns="" xmlns:p14="http://schemas.microsoft.com/office/powerpoint/2010/main" val="2308858938"/>
              </p:ext>
            </p:extLst>
          </p:nvPr>
        </p:nvGraphicFramePr>
        <p:xfrm>
          <a:off x="4879340" y="5863844"/>
          <a:ext cx="4400803" cy="792480"/>
        </p:xfrm>
        <a:graphic>
          <a:graphicData uri="http://schemas.openxmlformats.org/drawingml/2006/table">
            <a:tbl>
              <a:tblPr firstRow="1" bandRow="1">
                <a:tableStyleId>{5C22544A-7EE6-4342-B048-85BDC9FD1C3A}</a:tableStyleId>
              </a:tblPr>
              <a:tblGrid>
                <a:gridCol w="4400803"/>
              </a:tblGrid>
              <a:tr h="765556">
                <a:tc>
                  <a:txBody>
                    <a:bodyPr/>
                    <a:lstStyle/>
                    <a:p>
                      <a:pPr algn="ctr"/>
                      <a:r>
                        <a:rPr lang="ru-RU" sz="4600" b="1" i="0" u="none" baseline="0" dirty="0" smtClean="0">
                          <a:solidFill>
                            <a:srgbClr val="800080"/>
                          </a:solidFill>
                          <a:latin typeface="Times New Roman" pitchFamily="18" charset="0"/>
                          <a:cs typeface="Times New Roman" pitchFamily="18" charset="0"/>
                        </a:rPr>
                        <a:t>Стр. 102</a:t>
                      </a:r>
                      <a:endParaRPr lang="ru-RU" sz="4600" b="1" i="0" u="none" baseline="0" dirty="0">
                        <a:solidFill>
                          <a:srgbClr val="800080"/>
                        </a:solidFill>
                        <a:latin typeface="Times New Roman" pitchFamily="18" charset="0"/>
                        <a:cs typeface="Times New Roman" pitchFamily="18" charset="0"/>
                      </a:endParaRPr>
                    </a:p>
                  </a:txBody>
                  <a:tcPr>
                    <a:lnL w="12700" cmpd="sng">
                      <a:solidFill>
                        <a:srgbClr val="800080"/>
                      </a:solidFill>
                      <a:prstDash val="solid"/>
                    </a:lnL>
                    <a:lnR w="12700" cmpd="sng">
                      <a:solidFill>
                        <a:srgbClr val="800080"/>
                      </a:solidFill>
                      <a:prstDash val="solid"/>
                    </a:lnR>
                    <a:lnT w="12700" cmpd="sng">
                      <a:solidFill>
                        <a:srgbClr val="800080"/>
                      </a:solidFill>
                      <a:prstDash val="solid"/>
                    </a:lnT>
                    <a:lnB w="12700" cmpd="sng">
                      <a:solidFill>
                        <a:srgbClr val="800080"/>
                      </a:solidFill>
                      <a:prstDash val="solid"/>
                    </a:lnB>
                    <a:solidFill>
                      <a:srgbClr val="FFFFFF">
                        <a:alpha val="99996"/>
                      </a:srgbClr>
                    </a:solidFill>
                  </a:tcPr>
                </a:tc>
              </a:tr>
            </a:tbl>
          </a:graphicData>
        </a:graphic>
      </p:graphicFrame>
      <p:sp>
        <p:nvSpPr>
          <p:cNvPr id="14" name="TextBox 13"/>
          <p:cNvSpPr txBox="1"/>
          <p:nvPr/>
        </p:nvSpPr>
        <p:spPr>
          <a:xfrm>
            <a:off x="1551608" y="4724648"/>
            <a:ext cx="2160240" cy="707886"/>
          </a:xfrm>
          <a:prstGeom prst="rect">
            <a:avLst/>
          </a:prstGeom>
          <a:noFill/>
        </p:spPr>
        <p:txBody>
          <a:bodyPr vert="horz" wrap="square" rtlCol="0">
            <a:spAutoFit/>
          </a:bodyPr>
          <a:lstStyle/>
          <a:p>
            <a:r>
              <a:rPr lang="ru-RU" sz="4000" b="1" dirty="0" smtClean="0">
                <a:solidFill>
                  <a:srgbClr val="800080"/>
                </a:solidFill>
                <a:latin typeface="Times New Roman" pitchFamily="18" charset="0"/>
                <a:cs typeface="Times New Roman" pitchFamily="18" charset="0"/>
              </a:rPr>
              <a:t>письмо</a:t>
            </a:r>
            <a:endParaRPr lang="ru-RU" sz="4000" b="1" dirty="0">
              <a:solidFill>
                <a:srgbClr val="80008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94452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31528" y="548184"/>
            <a:ext cx="8214995" cy="923330"/>
          </a:xfrm>
          <a:prstGeom prst="rect">
            <a:avLst/>
          </a:prstGeom>
          <a:noFill/>
        </p:spPr>
        <p:txBody>
          <a:bodyPr vert="horz" rtlCol="0">
            <a:spAutoFit/>
          </a:bodyPr>
          <a:lstStyle/>
          <a:p>
            <a:pPr algn="ctr"/>
            <a:r>
              <a:rPr lang="ru-RU" sz="5400" b="1" dirty="0" smtClean="0">
                <a:solidFill>
                  <a:srgbClr val="FFFFFF"/>
                </a:solidFill>
                <a:latin typeface="Times New Roman" pitchFamily="18" charset="0"/>
                <a:cs typeface="Times New Roman" pitchFamily="18" charset="0"/>
              </a:rPr>
              <a:t>Деловая письменность</a:t>
            </a:r>
            <a:endParaRPr lang="ru-RU" sz="5400" b="1" dirty="0">
              <a:solidFill>
                <a:srgbClr val="FFFFFF"/>
              </a:solidFill>
              <a:latin typeface="Times New Roman" pitchFamily="18" charset="0"/>
              <a:cs typeface="Times New Roman" pitchFamily="18" charset="0"/>
            </a:endParaRPr>
          </a:p>
        </p:txBody>
      </p:sp>
      <p:pic>
        <p:nvPicPr>
          <p:cNvPr id="3" name="Рисунок 2">
            <a:hlinkClick r:id="" action="ppaction://hlinkshowjump?jump=firstslide"/>
          </p:cNvPr>
          <p:cNvPicPr>
            <a:picLocks/>
          </p:cNvPicPr>
          <p:nvPr/>
        </p:nvPicPr>
        <p:blipFill>
          <a:blip r:embed="rId3" cstate="print">
            <a:extLst>
              <a:ext uri="{28A0092B-C50C-407E-A947-70E740481C1C}">
                <a14:useLocalDpi xmlns="" xmlns:a14="http://schemas.microsoft.com/office/drawing/2010/main" val="0"/>
              </a:ext>
            </a:extLst>
          </a:blip>
          <a:stretch>
            <a:fillRect/>
          </a:stretch>
        </p:blipFill>
        <p:spPr>
          <a:xfrm>
            <a:off x="9182100" y="190500"/>
            <a:ext cx="736600" cy="736600"/>
          </a:xfrm>
          <a:prstGeom prst="rect">
            <a:avLst/>
          </a:prstGeom>
          <a:solidFill>
            <a:scrgbClr r="0" g="0" b="0">
              <a:alpha val="0"/>
            </a:scrgbClr>
          </a:solidFill>
        </p:spPr>
      </p:pic>
      <p:pic>
        <p:nvPicPr>
          <p:cNvPr id="4" name="Рисунок 3"/>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3855864" y="6452840"/>
            <a:ext cx="3024336" cy="1872208"/>
          </a:xfrm>
          <a:prstGeom prst="rect">
            <a:avLst/>
          </a:prstGeom>
          <a:ln>
            <a:noFill/>
          </a:ln>
          <a:effectLst>
            <a:outerShdw blurRad="292100" dist="139700" dir="2700000" algn="tl" rotWithShape="0">
              <a:srgbClr val="333333">
                <a:alpha val="65000"/>
              </a:srgbClr>
            </a:outerShdw>
          </a:effectLst>
        </p:spPr>
      </p:pic>
      <p:sp>
        <p:nvSpPr>
          <p:cNvPr id="5" name="TextBox 4">
            <a:hlinkClick r:id="rId5" action="ppaction://hlinksldjump"/>
          </p:cNvPr>
          <p:cNvSpPr txBox="1"/>
          <p:nvPr/>
        </p:nvSpPr>
        <p:spPr>
          <a:xfrm>
            <a:off x="327472" y="2852440"/>
            <a:ext cx="9433048" cy="4031873"/>
          </a:xfrm>
          <a:prstGeom prst="rect">
            <a:avLst/>
          </a:prstGeom>
          <a:noFill/>
        </p:spPr>
        <p:txBody>
          <a:bodyPr vert="horz" wrap="square" rtlCol="0">
            <a:spAutoFit/>
          </a:bodyPr>
          <a:lstStyle/>
          <a:p>
            <a:pPr algn="just"/>
            <a:r>
              <a:rPr lang="ru-RU" sz="3200" b="1" dirty="0" smtClean="0">
                <a:solidFill>
                  <a:srgbClr val="0000FF"/>
                </a:solidFill>
                <a:latin typeface="Times New Roman" pitchFamily="18" charset="0"/>
                <a:cs typeface="Times New Roman" pitchFamily="18" charset="0"/>
              </a:rPr>
              <a:t>Сложилась в Древней Руси.</a:t>
            </a:r>
          </a:p>
          <a:p>
            <a:pPr algn="just"/>
            <a:r>
              <a:rPr lang="ru-RU" sz="3200" b="1" dirty="0" smtClean="0">
                <a:solidFill>
                  <a:srgbClr val="0000FF"/>
                </a:solidFill>
                <a:latin typeface="Times New Roman" pitchFamily="18" charset="0"/>
                <a:cs typeface="Times New Roman" pitchFamily="18" charset="0"/>
              </a:rPr>
              <a:t>Деловые бумаги – </a:t>
            </a:r>
            <a:r>
              <a:rPr lang="ru-RU" sz="3200" b="1" dirty="0" smtClean="0">
                <a:solidFill>
                  <a:srgbClr val="800080"/>
                </a:solidFill>
                <a:latin typeface="Times New Roman" pitchFamily="18" charset="0"/>
                <a:cs typeface="Times New Roman" pitchFamily="18" charset="0"/>
                <a:hlinkClick r:id="rId5" action="ppaction://hlinksldjump"/>
              </a:rPr>
              <a:t>челобитные грамоты </a:t>
            </a:r>
            <a:r>
              <a:rPr lang="ru-RU" sz="3200" b="1" dirty="0" smtClean="0">
                <a:solidFill>
                  <a:srgbClr val="0000FF"/>
                </a:solidFill>
                <a:latin typeface="Times New Roman" pitchFamily="18" charset="0"/>
                <a:cs typeface="Times New Roman" pitchFamily="18" charset="0"/>
              </a:rPr>
              <a:t>(</a:t>
            </a:r>
            <a:r>
              <a:rPr lang="ru-RU" sz="3200" dirty="0" smtClean="0">
                <a:solidFill>
                  <a:srgbClr val="0000FF"/>
                </a:solidFill>
                <a:latin typeface="Times New Roman" pitchFamily="18" charset="0"/>
                <a:cs typeface="Times New Roman" pitchFamily="18" charset="0"/>
              </a:rPr>
              <a:t>прошение, заявление, жалоба в Русском государстве </a:t>
            </a:r>
            <a:r>
              <a:rPr lang="en-US" sz="3200" dirty="0" smtClean="0">
                <a:solidFill>
                  <a:srgbClr val="0000FF"/>
                </a:solidFill>
                <a:latin typeface="Times New Roman" pitchFamily="18" charset="0"/>
                <a:cs typeface="Times New Roman" pitchFamily="18" charset="0"/>
              </a:rPr>
              <a:t>XV - </a:t>
            </a:r>
            <a:r>
              <a:rPr lang="ru-RU" sz="3200" dirty="0" smtClean="0">
                <a:solidFill>
                  <a:srgbClr val="0000FF"/>
                </a:solidFill>
                <a:latin typeface="Times New Roman" pitchFamily="18" charset="0"/>
                <a:cs typeface="Times New Roman" pitchFamily="18" charset="0"/>
              </a:rPr>
              <a:t>начала </a:t>
            </a:r>
            <a:r>
              <a:rPr lang="en-US" sz="3200" dirty="0" smtClean="0">
                <a:solidFill>
                  <a:srgbClr val="0000FF"/>
                </a:solidFill>
                <a:latin typeface="Times New Roman" pitchFamily="18" charset="0"/>
                <a:cs typeface="Times New Roman" pitchFamily="18" charset="0"/>
              </a:rPr>
              <a:t>XVIII </a:t>
            </a:r>
            <a:r>
              <a:rPr lang="ru-RU" sz="3200" dirty="0" smtClean="0">
                <a:solidFill>
                  <a:srgbClr val="0000FF"/>
                </a:solidFill>
                <a:latin typeface="Times New Roman" pitchFamily="18" charset="0"/>
                <a:cs typeface="Times New Roman" pitchFamily="18" charset="0"/>
              </a:rPr>
              <a:t>вв.)</a:t>
            </a:r>
          </a:p>
          <a:p>
            <a:pPr algn="just"/>
            <a:r>
              <a:rPr lang="ru-RU" sz="3200" b="1" dirty="0" smtClean="0">
                <a:solidFill>
                  <a:srgbClr val="0000FF"/>
                </a:solidFill>
                <a:latin typeface="Times New Roman" pitchFamily="18" charset="0"/>
                <a:cs typeface="Times New Roman" pitchFamily="18" charset="0"/>
              </a:rPr>
              <a:t>Грамотные люди -  </a:t>
            </a:r>
            <a:r>
              <a:rPr lang="ru-RU" sz="3200" b="1" dirty="0" smtClean="0">
                <a:solidFill>
                  <a:srgbClr val="800080"/>
                </a:solidFill>
                <a:latin typeface="Times New Roman" pitchFamily="18" charset="0"/>
                <a:cs typeface="Times New Roman" pitchFamily="18" charset="0"/>
                <a:hlinkClick r:id="rId6" action="ppaction://hlinksldjump"/>
              </a:rPr>
              <a:t>писцы</a:t>
            </a:r>
            <a:r>
              <a:rPr lang="ru-RU" sz="3200" b="1" dirty="0" smtClean="0">
                <a:solidFill>
                  <a:srgbClr val="0000FF"/>
                </a:solidFill>
                <a:latin typeface="Times New Roman" pitchFamily="18" charset="0"/>
                <a:cs typeface="Times New Roman" pitchFamily="18" charset="0"/>
              </a:rPr>
              <a:t>.</a:t>
            </a:r>
          </a:p>
          <a:p>
            <a:pPr algn="just"/>
            <a:r>
              <a:rPr lang="ru-RU" sz="3200" b="1" dirty="0" smtClean="0">
                <a:solidFill>
                  <a:srgbClr val="800080"/>
                </a:solidFill>
                <a:latin typeface="Times New Roman" pitchFamily="18" charset="0"/>
                <a:cs typeface="Times New Roman" pitchFamily="18" charset="0"/>
              </a:rPr>
              <a:t>Особенность деловых бумаг - </a:t>
            </a:r>
            <a:r>
              <a:rPr lang="ru-RU" sz="3200" b="1" dirty="0" smtClean="0">
                <a:solidFill>
                  <a:srgbClr val="0000FF"/>
                </a:solidFill>
                <a:latin typeface="Times New Roman" pitchFamily="18" charset="0"/>
                <a:cs typeface="Times New Roman" pitchFamily="18" charset="0"/>
              </a:rPr>
              <a:t>краткость, общепринятая стандартность.</a:t>
            </a:r>
          </a:p>
          <a:p>
            <a:pPr algn="just"/>
            <a:r>
              <a:rPr lang="ru-RU" sz="3200" b="1" dirty="0" smtClean="0">
                <a:solidFill>
                  <a:srgbClr val="0000FF"/>
                </a:solidFill>
                <a:latin typeface="Times New Roman" pitchFamily="18" charset="0"/>
                <a:cs typeface="Times New Roman" pitchFamily="18" charset="0"/>
              </a:rPr>
              <a:t>       </a:t>
            </a:r>
            <a:endParaRPr lang="ru-RU" sz="3200" b="1" dirty="0">
              <a:solidFill>
                <a:srgbClr val="0000FF"/>
              </a:solidFill>
              <a:latin typeface="Times New Roman" pitchFamily="18" charset="0"/>
              <a:cs typeface="Times New Roman" pitchFamily="18" charset="0"/>
            </a:endParaRPr>
          </a:p>
        </p:txBody>
      </p:sp>
      <p:pic>
        <p:nvPicPr>
          <p:cNvPr id="6" name="Рисунок 5">
            <a:hlinkClick r:id="rId6" action="ppaction://hlinksldjump"/>
          </p:cNvPr>
          <p:cNvPicPr>
            <a:picLocks/>
          </p:cNvPicPr>
          <p:nvPr/>
        </p:nvPicPr>
        <p:blipFill>
          <a:blip r:embed="rId7" cstate="print">
            <a:extLst>
              <a:ext uri="{28A0092B-C50C-407E-A947-70E740481C1C}">
                <a14:useLocalDpi xmlns="" xmlns:a14="http://schemas.microsoft.com/office/drawing/2010/main" val="0"/>
              </a:ext>
            </a:extLst>
          </a:blip>
          <a:stretch>
            <a:fillRect/>
          </a:stretch>
        </p:blipFill>
        <p:spPr>
          <a:xfrm rot="10800000">
            <a:off x="9040440" y="8037016"/>
            <a:ext cx="561340" cy="319032"/>
          </a:xfrm>
          <a:prstGeom prst="rect">
            <a:avLst/>
          </a:prstGeom>
          <a:solidFill>
            <a:scrgbClr r="0" g="0" b="0">
              <a:alpha val="0"/>
            </a:scrgbClr>
          </a:solidFill>
        </p:spPr>
      </p:pic>
    </p:spTree>
    <p:extLst>
      <p:ext uri="{BB962C8B-B14F-4D97-AF65-F5344CB8AC3E}">
        <p14:creationId xmlns="" xmlns:p14="http://schemas.microsoft.com/office/powerpoint/2010/main" val="3269583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745</Words>
  <Application>Microsoft Office PowerPoint</Application>
  <PresentationFormat>Произвольный</PresentationFormat>
  <Paragraphs>128</Paragraphs>
  <Slides>20</Slides>
  <Notes>0</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20</vt:i4>
      </vt:variant>
    </vt:vector>
  </HeadingPairs>
  <TitlesOfParts>
    <vt:vector size="35" baseType="lpstr">
      <vt:lpstr>Arial</vt:lpstr>
      <vt:lpstr>Times New Roman</vt:lpstr>
      <vt:lpstr>Calibri</vt:lpstr>
      <vt:lpstr>Arial - 21</vt:lpstr>
      <vt:lpstr>Times New Roman - 30</vt:lpstr>
      <vt:lpstr>Arial - 18</vt:lpstr>
      <vt:lpstr>Arial - 17</vt:lpstr>
      <vt:lpstr>Arial - 22</vt:lpstr>
      <vt:lpstr>Times New Roman - 18</vt:lpstr>
      <vt:lpstr>Times New Roman - 60</vt:lpstr>
      <vt:lpstr>Monotype Corsiva</vt:lpstr>
      <vt:lpstr>Arial - 44</vt:lpstr>
      <vt:lpstr>Times New Roman - 71</vt:lpstr>
      <vt:lpstr>Arial - 71</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Чикризова</dc:creator>
  <cp:lastModifiedBy>Чикризова</cp:lastModifiedBy>
  <cp:revision>9</cp:revision>
  <dcterms:created xsi:type="dcterms:W3CDTF">2019-12-12T19:59:30Z</dcterms:created>
  <dcterms:modified xsi:type="dcterms:W3CDTF">2019-12-13T18:34:52Z</dcterms:modified>
</cp:coreProperties>
</file>