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CFFCC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A7C487-1D6E-42FF-959A-7EA747AD2E16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7AB96E-2529-4309-A45F-3F96E7BA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Скандинавская ходьба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653136"/>
            <a:ext cx="4248472" cy="11521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dirty="0" smtClean="0"/>
              <a:t>Выполнила: Симонова Татьяна Леонидовна учитель физической культуры </a:t>
            </a:r>
          </a:p>
          <a:p>
            <a:pPr algn="r"/>
            <a:r>
              <a:rPr lang="ru-RU" sz="1600" dirty="0" smtClean="0"/>
              <a:t>МКОУ СОШ№7 г. Слободского </a:t>
            </a:r>
          </a:p>
          <a:p>
            <a:pPr algn="r"/>
            <a:r>
              <a:rPr lang="ru-RU" sz="1600" dirty="0" smtClean="0"/>
              <a:t>Кировской области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катя\Downloads\ттттттт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214884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СПАСИБО ЗА ВНИМАНИЕ </a:t>
            </a:r>
            <a:endParaRPr lang="ru-RU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Скандина́вская</a:t>
            </a:r>
            <a:r>
              <a:rPr lang="ru-RU" sz="2000" dirty="0" smtClean="0"/>
              <a:t> </a:t>
            </a:r>
            <a:r>
              <a:rPr lang="ru-RU" sz="2000" dirty="0"/>
              <a:t>ходьба — </a:t>
            </a:r>
            <a:r>
              <a:rPr lang="ru-RU" sz="2000" dirty="0" err="1"/>
              <a:t>ходьба</a:t>
            </a:r>
            <a:r>
              <a:rPr lang="ru-RU" sz="2000" dirty="0"/>
              <a:t> с палками, вид физической активности, в которой используются определенная методика занятия и техника ходьбы при помощи специально разработанных палок. Также называется северная ходьба или нордическая ходьба, ещё реже финская ходьба. Некоторые считают её разновидностью фитнеса, иные – разновидностью спортивной ходьбы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конце 1990-х годов скандинавская ходьба </a:t>
            </a:r>
            <a:r>
              <a:rPr lang="ru-RU" sz="2000" dirty="0" smtClean="0"/>
              <a:t>стала популярна во многих странах мира.</a:t>
            </a:r>
            <a:endParaRPr lang="ru-RU" sz="2000" dirty="0"/>
          </a:p>
        </p:txBody>
      </p:sp>
      <p:pic>
        <p:nvPicPr>
          <p:cNvPr id="9218" name="Picture 2" descr="https://avatars.mds.yandex.net/get-pdb/2092521/aea8ef24-b756-42ef-9498-d5330456938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28934"/>
            <a:ext cx="442912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/>
              <a:t>Происхождение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sz="2200" dirty="0" smtClean="0"/>
              <a:t>Появление ходьбы с палками можно отсчитывать с древних времен, когда пастухи и паломники использовали палки как подспорье в условиях сложного рельефа. В лечебно-оздоровительных учреждениях палки также давно используются в лечебной физкультуре. Более близкая к современному воплощению версия, около 1940 года, связана с профессиональными лыжниками Финляндии, стремившимися поддерживать себя в форме вне лыжного сезона. Они догадались тренироваться без лыж, используя бег с лыжными палками.</a:t>
            </a:r>
          </a:p>
          <a:p>
            <a:pPr fontAlgn="base"/>
            <a:r>
              <a:rPr lang="ru-RU" sz="2200" dirty="0" smtClean="0"/>
              <a:t> В 1988 в США издание </a:t>
            </a:r>
            <a:r>
              <a:rPr lang="ru-RU" sz="2200" dirty="0" err="1" smtClean="0"/>
              <a:t>Exerstrider</a:t>
            </a:r>
            <a:r>
              <a:rPr lang="ru-RU" sz="2200" dirty="0" smtClean="0"/>
              <a:t> представило палки для ходьбы и описало технику ходьбы. У этого вида мало общего с современной ходьбой с палками: палки очень тяжёлые и напоминают </a:t>
            </a:r>
            <a:r>
              <a:rPr lang="ru-RU" sz="2200" dirty="0" err="1" smtClean="0"/>
              <a:t>треккинговые</a:t>
            </a:r>
            <a:r>
              <a:rPr lang="ru-RU" sz="2200" dirty="0" smtClean="0"/>
              <a:t> палки с простым ремнём для руки (позже и без ремня). Пришедшие из разных видов спорта (лыжи и альпинизм), эти виды принципиально отличаются техникой.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vintage.kz/wp-content/uploads/2018/08/%D0%9F%D0%BE%D0%BB%D1%8C%D0%B7%D0%B0-%D0%B8-%D0%B2%D1%80%D0%B5%D0%B4-%D1%81%D0%BA%D0%B0%D0%BD%D0%B4%D0%B8%D0%BD%D0%B0%D0%B2%D1%81%D0%BA%D0%BE%D0%B9-%D1%85%D0%BE%D0%B4%D1%8C%D0%B1%D1%8B.-%D0%93%D0%BB%D0%B0%D0%B2%D0%B0-2.-2-%D1%84%D0%BE%D1%82%D0%BE-1024x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62464"/>
            <a:ext cx="3538494" cy="2595536"/>
          </a:xfrm>
          <a:prstGeom prst="rect">
            <a:avLst/>
          </a:prstGeom>
          <a:noFill/>
        </p:spPr>
      </p:pic>
      <p:pic>
        <p:nvPicPr>
          <p:cNvPr id="8196" name="Picture 4" descr="https://centrzaboty.ru/upload/pa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4071966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 от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  <a:r>
              <a:rPr lang="ru-RU" dirty="0" smtClean="0"/>
              <a:t>Скандинавская </a:t>
            </a:r>
            <a:r>
              <a:rPr lang="ru-RU" dirty="0"/>
              <a:t>ходьба активизирует не только мышцы ног, но и мышцы верхней части тела. </a:t>
            </a:r>
            <a:endParaRPr lang="ru-RU" dirty="0" smtClean="0"/>
          </a:p>
          <a:p>
            <a:r>
              <a:rPr lang="ru-RU" dirty="0" smtClean="0"/>
              <a:t>Сжигает </a:t>
            </a:r>
            <a:r>
              <a:rPr lang="ru-RU" dirty="0"/>
              <a:t>до 46 % больше калорий, чем обычная ходьба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Уменьшает при ходьбе давление на колени и позвоночник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Улучшает работу сердца и лёгких, увеличивает пульс на 10—15 ударов в минуту по сравнению с обычной ходьбой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Помогает подниматься в </a:t>
            </a:r>
            <a:r>
              <a:rPr lang="ru-RU" dirty="0" smtClean="0"/>
              <a:t>гору.</a:t>
            </a:r>
          </a:p>
          <a:p>
            <a:r>
              <a:rPr lang="ru-RU" dirty="0" smtClean="0"/>
              <a:t> </a:t>
            </a:r>
            <a:r>
              <a:rPr lang="ru-RU" dirty="0"/>
              <a:t>Улучшает чувство равновесия и координацию. </a:t>
            </a:r>
            <a:endParaRPr lang="ru-RU" dirty="0" smtClean="0"/>
          </a:p>
          <a:p>
            <a:r>
              <a:rPr lang="ru-RU" dirty="0" smtClean="0"/>
              <a:t>Возвращает </a:t>
            </a:r>
            <a:r>
              <a:rPr lang="ru-RU" dirty="0"/>
              <a:t>к полноценной жизни людей с проблемами опорно-двигательного аппарата.</a:t>
            </a:r>
          </a:p>
        </p:txBody>
      </p:sp>
      <p:pic>
        <p:nvPicPr>
          <p:cNvPr id="7170" name="Picture 2" descr="https://www.investireoggi.it/news/wp-content/uploads/sites/12/2019/09/1.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14422"/>
            <a:ext cx="378618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катя\Downloads\ч.jpg_lar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25450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снаряжение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ходьбы скандинавской ходьбы используются специальные палки, которые значительно короче классических лыжных. Использование палок неправильной длины может дать чрезмерную нагрузку на колени, щиколотку и спину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Палки поставляются со сменным резиновым наконечником, который используют на твёрдой поверхности. По льду, снегу, тропинкам и пр. используют твёрдосплавный шип на самой палке. Особая обувь не нужна, хотя на рынке она представлена. Хорошо сидящие кроссовки любого типа замечательно подойдут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Для увеличения нагрузки надевают утяжелители, применяемые для </a:t>
            </a:r>
            <a:r>
              <a:rPr lang="ru-RU" dirty="0" smtClean="0"/>
              <a:t>занятий фитнесом</a:t>
            </a:r>
            <a:endParaRPr lang="ru-RU" dirty="0"/>
          </a:p>
        </p:txBody>
      </p:sp>
      <p:pic>
        <p:nvPicPr>
          <p:cNvPr id="5122" name="Picture 2" descr="https://a.allegroimg.com/original/03a577/d6cbad894a53a981f28c36132d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85860"/>
            <a:ext cx="307183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 палок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Рукоятка </a:t>
            </a:r>
            <a:r>
              <a:rPr lang="ru-RU" dirty="0"/>
              <a:t>должна быть удобна и не натирать голую кисть руки. </a:t>
            </a:r>
            <a:endParaRPr lang="ru-RU" dirty="0" smtClean="0"/>
          </a:p>
          <a:p>
            <a:r>
              <a:rPr lang="ru-RU" dirty="0" smtClean="0"/>
              <a:t>Ремешок </a:t>
            </a:r>
            <a:r>
              <a:rPr lang="ru-RU" dirty="0"/>
              <a:t>(он же темляк) типа «капкан» плотно поддерживает руку, чтобы не надо было сжимать рукоятку, палка должна естественно двигаться с ходоком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Хороший ремешок равномерно распределяет давление руки и не препятствует кровообращению кисти. </a:t>
            </a:r>
            <a:endParaRPr lang="ru-RU" dirty="0" smtClean="0"/>
          </a:p>
          <a:p>
            <a:r>
              <a:rPr lang="ru-RU" dirty="0" smtClean="0"/>
              <a:t>Палка </a:t>
            </a:r>
            <a:r>
              <a:rPr lang="ru-RU" dirty="0"/>
              <a:t>должна быть лёгкой и </a:t>
            </a:r>
            <a:r>
              <a:rPr lang="ru-RU" dirty="0" smtClean="0"/>
              <a:t>прочной.</a:t>
            </a:r>
          </a:p>
          <a:p>
            <a:r>
              <a:rPr lang="ru-RU" dirty="0" smtClean="0"/>
              <a:t> </a:t>
            </a:r>
            <a:r>
              <a:rPr lang="ru-RU" dirty="0"/>
              <a:t>Твёрдосплавный шип на конце палки добавляет безопасности и срок службы, а резиновый наконечник смягчает удары при движении по асфальту.</a:t>
            </a:r>
          </a:p>
        </p:txBody>
      </p:sp>
      <p:pic>
        <p:nvPicPr>
          <p:cNvPr id="4098" name="Picture 2" descr="https://nordicstick.ru/image/cache/catalog/palki/avanta/avanta1-800x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496" y="2071678"/>
            <a:ext cx="3619504" cy="34432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 палок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Длина палки подбирается по формулам, в зависимости от подготовки ходока: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Для </a:t>
            </a:r>
            <a:r>
              <a:rPr lang="ru-RU" dirty="0"/>
              <a:t>людей с невысоким темпом ходьбы или людей, восстанавливающихся после заболевания, травмы предпочтительна формула: рост человека × 0,66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Например: рост 171 см × 0,66 = 112,86 (можно использовать палки 110 см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Для более тренированных людей, любителей ходьбы средней интенсивности, подходит формула: рост человека × 0,68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Например: рост 171 см × 0,68 = 116,28 (можно использовать палки 115 см).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Для </a:t>
            </a:r>
            <a:r>
              <a:rPr lang="ru-RU" dirty="0"/>
              <a:t>спортсменов, любителей быстрого темпа ходьбы, подойдут палки, длина которых рассчитывается по формуле: рост человека × 0,70.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Например</a:t>
            </a:r>
            <a:r>
              <a:rPr lang="ru-RU" dirty="0"/>
              <a:t>: рост 171 см × 0,70 = 119,7 (можно использовать палки 120 см). Телескопические палки позволяют точно подобрать длину палки в соответствии с ростом человека.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скандинавской ходьбы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Движения </a:t>
            </a:r>
            <a:r>
              <a:rPr lang="ru-RU" dirty="0"/>
              <a:t>рук, ног, бёдер и тела являются ритмичными и такими же, как в ходьбе. Противоположные (левая/правая) руки и ноги по очереди движутся вперёд и назад, как при ходьбе, но более интенсивно. Очень важно сразу найти правильный темп движения, чтобы почувствовать результаты тренировок. Величина замаха руками вперед-назад определяет размер шагов. Короткие движения рук ограничивают движения бёдер и ног. Если движения рук и ног с большим замахом, то движения бёдер, грудной клетки, </a:t>
            </a:r>
            <a:r>
              <a:rPr lang="ru-RU" dirty="0" err="1"/>
              <a:t>затылка-плеч</a:t>
            </a:r>
            <a:r>
              <a:rPr lang="ru-RU" dirty="0"/>
              <a:t> тоже становятся больше и нагрузка возрастает. Палка должна способствовать движению вперед, то есть от неё нужно отталкиваться.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218</TotalTime>
  <Words>509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Скандинавская ходьба </vt:lpstr>
      <vt:lpstr>Слайд 2</vt:lpstr>
      <vt:lpstr>Происхождение </vt:lpstr>
      <vt:lpstr>Эффект от занятий</vt:lpstr>
      <vt:lpstr>Слайд 5</vt:lpstr>
      <vt:lpstr>снаряжение </vt:lpstr>
      <vt:lpstr>Подбор палок </vt:lpstr>
      <vt:lpstr>Подбор палок</vt:lpstr>
      <vt:lpstr>Техника скандинавской ходьбы 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Владислав</cp:lastModifiedBy>
  <cp:revision>19</cp:revision>
  <dcterms:created xsi:type="dcterms:W3CDTF">2020-01-14T12:27:34Z</dcterms:created>
  <dcterms:modified xsi:type="dcterms:W3CDTF">2021-06-01T16:34:33Z</dcterms:modified>
</cp:coreProperties>
</file>