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2"/>
  </p:notesMasterIdLst>
  <p:sldIdLst>
    <p:sldId id="273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77" r:id="rId13"/>
    <p:sldId id="265" r:id="rId14"/>
    <p:sldId id="278" r:id="rId15"/>
    <p:sldId id="266" r:id="rId16"/>
    <p:sldId id="267" r:id="rId17"/>
    <p:sldId id="268" r:id="rId18"/>
    <p:sldId id="269" r:id="rId19"/>
    <p:sldId id="282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E7098-FF61-4F3A-8F63-938B1B840BE5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07FB2-62C3-44F7-980A-825978B2A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2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07FB2-62C3-44F7-980A-825978B2AAC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6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72500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18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1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470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1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31056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88707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34696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57657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97271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48922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14127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84203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79714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11244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81431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1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ransition>
    <p:wheel spokes="8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Растительный и животный мир Кузбасса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192688" cy="381642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5085184"/>
            <a:ext cx="4851648" cy="12394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/>
              <a:t>подготовила ученица 6 Б класса</a:t>
            </a:r>
          </a:p>
          <a:p>
            <a:pPr marL="0" indent="0" algn="ctr">
              <a:buNone/>
            </a:pPr>
            <a:r>
              <a:rPr lang="ru-RU" sz="2000" dirty="0"/>
              <a:t>МБОУ «СОШ № 7»</a:t>
            </a:r>
          </a:p>
          <a:p>
            <a:pPr marL="0" indent="0" algn="ctr">
              <a:buNone/>
            </a:pPr>
            <a:r>
              <a:rPr lang="ru-RU" sz="2000"/>
              <a:t>Бондарь С.В.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72045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липовый островkuzede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4438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ВИД НА ЛИПОВЫЙ ОСТРОВ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F:\вид на липовый островkuzede1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441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184576"/>
          </a:xfrm>
        </p:spPr>
        <p:txBody>
          <a:bodyPr>
            <a:normAutofit/>
          </a:bodyPr>
          <a:lstStyle/>
          <a:p>
            <a:r>
              <a:rPr lang="ru-RU" dirty="0"/>
              <a:t> В  те  далёкие  времена  иным  был  и  животный  мир  Кузнецкой  земли.  Здесь  обитали…</a:t>
            </a:r>
          </a:p>
        </p:txBody>
      </p:sp>
    </p:spTree>
    <p:extLst>
      <p:ext uri="{BB962C8B-B14F-4D97-AF65-F5344CB8AC3E}">
        <p14:creationId xmlns:p14="http://schemas.microsoft.com/office/powerpoint/2010/main" val="1835479029"/>
      </p:ext>
    </p:extLst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pPr algn="ctr"/>
            <a:r>
              <a:rPr lang="ru-RU" dirty="0"/>
              <a:t>Табуны диких лошадей</a:t>
            </a:r>
          </a:p>
        </p:txBody>
      </p:sp>
      <p:pic>
        <p:nvPicPr>
          <p:cNvPr id="3074" name="Picture 2" descr="J:\лошади41846095_Dikie_loshad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5332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Дикие лошади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2088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88437"/>
      </p:ext>
    </p:extLst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/>
              <a:t>МАМОНТы</a:t>
            </a:r>
            <a:endParaRPr lang="ru-RU" sz="4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20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носороги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" y="1124744"/>
            <a:ext cx="914051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50163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err="1"/>
              <a:t>БИЗОНы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6290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82352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БЛАГОРОДНЫЙ ОЛЕНЬ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7719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1697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3600" dirty="0"/>
              <a:t>И   другие   животные…</a:t>
            </a:r>
          </a:p>
        </p:txBody>
      </p:sp>
    </p:spTree>
    <p:extLst>
      <p:ext uri="{BB962C8B-B14F-4D97-AF65-F5344CB8AC3E}">
        <p14:creationId xmlns:p14="http://schemas.microsoft.com/office/powerpoint/2010/main" val="3380770925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052736"/>
            <a:ext cx="8686800" cy="4392488"/>
          </a:xfrm>
        </p:spPr>
        <p:txBody>
          <a:bodyPr anchor="t">
            <a:normAutofit/>
          </a:bodyPr>
          <a:lstStyle/>
          <a:p>
            <a:r>
              <a:rPr lang="ru-RU" dirty="0"/>
              <a:t>Сотни тысяч лет назад в Сибири был тёплый климат. Необъятные просторы покрывала пышная теплолюбивая растительность. На месте современной сибирской тайги тогда господствовали лиственные деревья </a:t>
            </a:r>
          </a:p>
        </p:txBody>
      </p:sp>
    </p:spTree>
    <p:extLst>
      <p:ext uri="{BB962C8B-B14F-4D97-AF65-F5344CB8AC3E}">
        <p14:creationId xmlns:p14="http://schemas.microsoft.com/office/powerpoint/2010/main" val="1460889475"/>
      </p:ext>
    </p:extLst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483968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Спасибо  за 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74600551"/>
      </p:ext>
    </p:extLst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ЛИСТВЕННЫЕ    ДЕРЕВЬЯ</a:t>
            </a:r>
          </a:p>
        </p:txBody>
      </p:sp>
      <p:pic>
        <p:nvPicPr>
          <p:cNvPr id="2" name="Picture 2" descr="H:\дуб image_153_en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1142960"/>
            <a:ext cx="4572032" cy="5715040"/>
          </a:xfrm>
        </p:spPr>
      </p:pic>
      <p:pic>
        <p:nvPicPr>
          <p:cNvPr id="1027" name="Picture 3" descr="H:\дуб 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285860"/>
            <a:ext cx="3295835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БУК</a:t>
            </a:r>
          </a:p>
        </p:txBody>
      </p:sp>
      <p:pic>
        <p:nvPicPr>
          <p:cNvPr id="4098" name="Picture 2" descr="F:\бук 0d272f74a1535538702d24e6e5cb1c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969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1344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/>
          <a:lstStyle/>
          <a:p>
            <a:pPr algn="ctr"/>
            <a:r>
              <a:rPr lang="ru-RU" dirty="0"/>
              <a:t>КЛЁН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клен 5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1268759"/>
            <a:ext cx="5652120" cy="55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клён 22085_u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59"/>
            <a:ext cx="4572000" cy="55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788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ЛИПА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липа1804-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0485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590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/>
              <a:t>ЯСЕнь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ясень i8zp2QrZs8Y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29208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ясень2503-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5720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17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ГРЕЦКИЙ ОРЕХ</a:t>
            </a:r>
          </a:p>
        </p:txBody>
      </p:sp>
      <p:pic>
        <p:nvPicPr>
          <p:cNvPr id="8194" name="Picture 2" descr="F:\гр. орех kartinki24_trees_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1" y="1412776"/>
            <a:ext cx="37799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гр. орехPistacio_vera_Kerman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47" y="1395572"/>
            <a:ext cx="3798953" cy="338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грецкий орех 2310-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46602"/>
            <a:ext cx="3078622" cy="340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593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96752"/>
            <a:ext cx="8686800" cy="4320480"/>
          </a:xfrm>
        </p:spPr>
        <p:txBody>
          <a:bodyPr anchor="t">
            <a:normAutofit/>
          </a:bodyPr>
          <a:lstStyle/>
          <a:p>
            <a:r>
              <a:rPr lang="ru-RU" dirty="0"/>
              <a:t>Живым зеленым памятником давно вымершей доледниковой растительности в Кузбассе является «липовый остров» в 10 тысяч гектаров расположенный на юге нашей области в районе посёлка Кузедеево.</a:t>
            </a:r>
          </a:p>
        </p:txBody>
      </p:sp>
    </p:spTree>
    <p:extLst>
      <p:ext uri="{BB962C8B-B14F-4D97-AF65-F5344CB8AC3E}">
        <p14:creationId xmlns:p14="http://schemas.microsoft.com/office/powerpoint/2010/main" val="1127628165"/>
      </p:ext>
    </p:extLst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</TotalTime>
  <Words>121</Words>
  <Application>Microsoft Office PowerPoint</Application>
  <PresentationFormat>Экран (4:3)</PresentationFormat>
  <Paragraphs>24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Аспект</vt:lpstr>
      <vt:lpstr>Растительный и животный мир Кузбасса</vt:lpstr>
      <vt:lpstr>Сотни тысяч лет назад в Сибири был тёплый климат. Необъятные просторы покрывала пышная теплолюбивая растительность. На месте современной сибирской тайги тогда господствовали лиственные деревья </vt:lpstr>
      <vt:lpstr>ЛИСТВЕННЫЕ    ДЕРЕВЬЯ</vt:lpstr>
      <vt:lpstr>БУК</vt:lpstr>
      <vt:lpstr>КЛЁН</vt:lpstr>
      <vt:lpstr>ЛИПА</vt:lpstr>
      <vt:lpstr>ЯСЕнь</vt:lpstr>
      <vt:lpstr>ГРЕЦКИЙ ОРЕХ</vt:lpstr>
      <vt:lpstr>Живым зеленым памятником давно вымершей доледниковой растительности в Кузбассе является «липовый остров» в 10 тысяч гектаров расположенный на юге нашей области в районе посёлка Кузедеево.</vt:lpstr>
      <vt:lpstr>Презентация PowerPoint</vt:lpstr>
      <vt:lpstr>ВИД НА ЛИПОВЫЙ ОСТРОВ</vt:lpstr>
      <vt:lpstr> В  те  далёкие  времена  иным  был  и  животный  мир  Кузнецкой  земли.  Здесь  обитали…</vt:lpstr>
      <vt:lpstr>Табуны диких лошадей</vt:lpstr>
      <vt:lpstr>Дикие лошади</vt:lpstr>
      <vt:lpstr>МАМОНТы</vt:lpstr>
      <vt:lpstr>носороги</vt:lpstr>
      <vt:lpstr>БИЗОНы</vt:lpstr>
      <vt:lpstr>БЛАГОРОДНЫЙ ОЛЕНЬ</vt:lpstr>
      <vt:lpstr>Презентация PowerPoint</vt:lpstr>
      <vt:lpstr>Спасибо  за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КУЗНЕЦКАЯ   ЗЕМЛЯ</dc:title>
  <dc:creator>217</dc:creator>
  <cp:lastModifiedBy>217</cp:lastModifiedBy>
  <cp:revision>74</cp:revision>
  <dcterms:modified xsi:type="dcterms:W3CDTF">2021-06-17T04:24:23Z</dcterms:modified>
</cp:coreProperties>
</file>