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4" r:id="rId1"/>
  </p:sldMasterIdLst>
  <p:sldIdLst>
    <p:sldId id="275" r:id="rId2"/>
    <p:sldId id="265" r:id="rId3"/>
    <p:sldId id="258" r:id="rId4"/>
    <p:sldId id="257" r:id="rId5"/>
    <p:sldId id="259" r:id="rId6"/>
    <p:sldId id="260" r:id="rId7"/>
    <p:sldId id="256" r:id="rId8"/>
    <p:sldId id="261" r:id="rId9"/>
    <p:sldId id="262" r:id="rId10"/>
    <p:sldId id="263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audio" Target="../media/audio2.wav"/><Relationship Id="rId21" Type="http://schemas.openxmlformats.org/officeDocument/2006/relationships/image" Target="../media/image17.png"/><Relationship Id="rId7" Type="http://schemas.microsoft.com/office/2007/relationships/hdphoto" Target="../media/hdphoto2.wdp"/><Relationship Id="rId12" Type="http://schemas.microsoft.com/office/2007/relationships/hdphoto" Target="../media/hdphoto4.wdp"/><Relationship Id="rId17" Type="http://schemas.microsoft.com/office/2007/relationships/hdphoto" Target="../media/hdphoto6.wdp"/><Relationship Id="rId2" Type="http://schemas.openxmlformats.org/officeDocument/2006/relationships/audio" Target="../media/audio1.wav"/><Relationship Id="rId16" Type="http://schemas.openxmlformats.org/officeDocument/2006/relationships/image" Target="../media/image14.png"/><Relationship Id="rId20" Type="http://schemas.microsoft.com/office/2007/relationships/hdphoto" Target="../media/hdphoto7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openxmlformats.org/officeDocument/2006/relationships/audio" Target="../media/audio4.wav"/><Relationship Id="rId15" Type="http://schemas.microsoft.com/office/2007/relationships/hdphoto" Target="../media/hdphoto5.wdp"/><Relationship Id="rId10" Type="http://schemas.microsoft.com/office/2007/relationships/hdphoto" Target="../media/hdphoto3.wdp"/><Relationship Id="rId19" Type="http://schemas.openxmlformats.org/officeDocument/2006/relationships/image" Target="../media/image16.png"/><Relationship Id="rId4" Type="http://schemas.openxmlformats.org/officeDocument/2006/relationships/audio" Target="../media/audio3.wav"/><Relationship Id="rId9" Type="http://schemas.openxmlformats.org/officeDocument/2006/relationships/image" Target="../media/image10.png"/><Relationship Id="rId14" Type="http://schemas.openxmlformats.org/officeDocument/2006/relationships/image" Target="../media/image13.png"/><Relationship Id="rId22" Type="http://schemas.microsoft.com/office/2007/relationships/hdphoto" Target="../media/hdphoto8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microsoft.com/office/2007/relationships/hdphoto" Target="../media/hdphoto10.wdp"/><Relationship Id="rId18" Type="http://schemas.openxmlformats.org/officeDocument/2006/relationships/image" Target="../media/image26.png"/><Relationship Id="rId3" Type="http://schemas.openxmlformats.org/officeDocument/2006/relationships/audio" Target="../media/audio5.wav"/><Relationship Id="rId21" Type="http://schemas.microsoft.com/office/2007/relationships/hdphoto" Target="../media/hdphoto12.wdp"/><Relationship Id="rId7" Type="http://schemas.openxmlformats.org/officeDocument/2006/relationships/audio" Target="../media/audio7.wav"/><Relationship Id="rId12" Type="http://schemas.openxmlformats.org/officeDocument/2006/relationships/image" Target="../media/image21.png"/><Relationship Id="rId17" Type="http://schemas.openxmlformats.org/officeDocument/2006/relationships/image" Target="../media/image25.png"/><Relationship Id="rId2" Type="http://schemas.openxmlformats.org/officeDocument/2006/relationships/audio" Target="../media/audio3.wav"/><Relationship Id="rId16" Type="http://schemas.openxmlformats.org/officeDocument/2006/relationships/image" Target="../media/image24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11" Type="http://schemas.microsoft.com/office/2007/relationships/hdphoto" Target="../media/hdphoto9.wdp"/><Relationship Id="rId24" Type="http://schemas.microsoft.com/office/2007/relationships/hdphoto" Target="../media/hdphoto13.wdp"/><Relationship Id="rId5" Type="http://schemas.openxmlformats.org/officeDocument/2006/relationships/audio" Target="../media/audio1.wav"/><Relationship Id="rId15" Type="http://schemas.openxmlformats.org/officeDocument/2006/relationships/image" Target="../media/image23.png"/><Relationship Id="rId23" Type="http://schemas.openxmlformats.org/officeDocument/2006/relationships/image" Target="../media/image29.png"/><Relationship Id="rId10" Type="http://schemas.openxmlformats.org/officeDocument/2006/relationships/image" Target="../media/image20.png"/><Relationship Id="rId19" Type="http://schemas.microsoft.com/office/2007/relationships/hdphoto" Target="../media/hdphoto11.wdp"/><Relationship Id="rId4" Type="http://schemas.openxmlformats.org/officeDocument/2006/relationships/audio" Target="../media/audio6.wav"/><Relationship Id="rId9" Type="http://schemas.openxmlformats.org/officeDocument/2006/relationships/image" Target="../media/image19.png"/><Relationship Id="rId14" Type="http://schemas.openxmlformats.org/officeDocument/2006/relationships/image" Target="../media/image22.png"/><Relationship Id="rId22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audio" Target="../media/audio5.wav"/><Relationship Id="rId7" Type="http://schemas.openxmlformats.org/officeDocument/2006/relationships/audio" Target="../media/audio7.wav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audio" Target="../media/audio1.wav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11" Type="http://schemas.openxmlformats.org/officeDocument/2006/relationships/image" Target="../media/image33.gif"/><Relationship Id="rId5" Type="http://schemas.openxmlformats.org/officeDocument/2006/relationships/audio" Target="../media/audio8.wav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audio" Target="../media/audio4.wav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13" Type="http://schemas.openxmlformats.org/officeDocument/2006/relationships/image" Target="../media/image44.png"/><Relationship Id="rId18" Type="http://schemas.microsoft.com/office/2007/relationships/hdphoto" Target="../media/hdphoto17.wdp"/><Relationship Id="rId3" Type="http://schemas.openxmlformats.org/officeDocument/2006/relationships/audio" Target="../media/audio1.wav"/><Relationship Id="rId21" Type="http://schemas.openxmlformats.org/officeDocument/2006/relationships/image" Target="../media/image49.png"/><Relationship Id="rId7" Type="http://schemas.openxmlformats.org/officeDocument/2006/relationships/image" Target="../media/image40.png"/><Relationship Id="rId12" Type="http://schemas.microsoft.com/office/2007/relationships/hdphoto" Target="../media/hdphoto15.wdp"/><Relationship Id="rId17" Type="http://schemas.openxmlformats.org/officeDocument/2006/relationships/image" Target="../media/image47.png"/><Relationship Id="rId2" Type="http://schemas.openxmlformats.org/officeDocument/2006/relationships/audio" Target="../media/audio5.wav"/><Relationship Id="rId16" Type="http://schemas.openxmlformats.org/officeDocument/2006/relationships/image" Target="../media/image46.png"/><Relationship Id="rId20" Type="http://schemas.microsoft.com/office/2007/relationships/hdphoto" Target="../media/hdphoto18.wdp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11" Type="http://schemas.openxmlformats.org/officeDocument/2006/relationships/image" Target="../media/image43.png"/><Relationship Id="rId5" Type="http://schemas.openxmlformats.org/officeDocument/2006/relationships/audio" Target="../media/audio4.wav"/><Relationship Id="rId15" Type="http://schemas.openxmlformats.org/officeDocument/2006/relationships/image" Target="../media/image45.png"/><Relationship Id="rId10" Type="http://schemas.openxmlformats.org/officeDocument/2006/relationships/image" Target="../media/image42.png"/><Relationship Id="rId19" Type="http://schemas.openxmlformats.org/officeDocument/2006/relationships/image" Target="../media/image48.png"/><Relationship Id="rId4" Type="http://schemas.openxmlformats.org/officeDocument/2006/relationships/audio" Target="../media/audio9.wav"/><Relationship Id="rId9" Type="http://schemas.openxmlformats.org/officeDocument/2006/relationships/image" Target="../media/image41.png"/><Relationship Id="rId14" Type="http://schemas.microsoft.com/office/2007/relationships/hdphoto" Target="../media/hdphoto16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54;&#1090;&#1082;&#1088;&#1099;&#1090;&#1080;&#1081;\kenio-fuke-magical-land.mp3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620688"/>
            <a:ext cx="6389891" cy="1754326"/>
          </a:xfrm>
          <a:prstGeom prst="rect">
            <a:avLst/>
          </a:prstGeom>
          <a:noFill/>
          <a:scene3d>
            <a:camera prst="perspectiveRelaxedModerately"/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00B050"/>
                </a:solidFill>
              </a:rPr>
              <a:t>Восприятие формы,</a:t>
            </a:r>
          </a:p>
          <a:p>
            <a:pPr algn="ctr"/>
            <a:r>
              <a:rPr lang="ru-RU" sz="54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00B050"/>
                </a:solidFill>
              </a:rPr>
              <a:t> величины, цвета.</a:t>
            </a:r>
            <a:endParaRPr lang="ru-RU" sz="5400" b="1" cap="none" spc="0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00B050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72200" y="5229200"/>
            <a:ext cx="25202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Подготовила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учитель коррекционных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занятий: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Боева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Л.В.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51720" y="2636912"/>
            <a:ext cx="1728192" cy="259228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419872" y="3717032"/>
            <a:ext cx="1728192" cy="165618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611560" y="3573016"/>
            <a:ext cx="3096344" cy="2952328"/>
          </a:xfrm>
          <a:prstGeom prst="triangl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211960" y="4581128"/>
            <a:ext cx="2232248" cy="20882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7956376" y="260648"/>
            <a:ext cx="504056" cy="72008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331640" y="260648"/>
            <a:ext cx="1296144" cy="64807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956376" y="3933056"/>
            <a:ext cx="864096" cy="9361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372200" y="2636912"/>
            <a:ext cx="792088" cy="86409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3848" y="3789040"/>
            <a:ext cx="3168352" cy="28083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635896" y="1844824"/>
            <a:ext cx="2232248" cy="19225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620688"/>
            <a:ext cx="1368152" cy="12024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3508" y="169080"/>
            <a:ext cx="8856984" cy="65527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справка 3">
            <a:hlinkClick r:id="" action="ppaction://noaction" highlightClick="1"/>
          </p:cNvPr>
          <p:cNvSpPr/>
          <p:nvPr/>
        </p:nvSpPr>
        <p:spPr>
          <a:xfrm>
            <a:off x="8604000" y="0"/>
            <a:ext cx="540000" cy="54000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410000"/>
            <a:ext cx="3182501" cy="2448000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3923928" y="5933332"/>
            <a:ext cx="648072" cy="4320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7272282" y="5700188"/>
            <a:ext cx="648072" cy="4320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866682" y="572988"/>
            <a:ext cx="576064" cy="36004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190718" y="5664184"/>
            <a:ext cx="576064" cy="36004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5760132" y="644996"/>
            <a:ext cx="612068" cy="576064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8154714" y="5008836"/>
            <a:ext cx="612068" cy="576064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3347864" y="980728"/>
            <a:ext cx="576064" cy="553780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7053240" y="5008836"/>
            <a:ext cx="602352" cy="584744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99592" y="2113296"/>
            <a:ext cx="504056" cy="50405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549184" y="5412156"/>
            <a:ext cx="504056" cy="50405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2887902" y="529120"/>
            <a:ext cx="4680520" cy="158417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Сложи в корзинку маленькие фигуры (назови цвет и форму фигуры только потом кликай по ней)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55576" y="3573016"/>
            <a:ext cx="1008112" cy="6645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4419756" y="2197546"/>
            <a:ext cx="1174772" cy="71761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>
            <a:off x="1364824" y="360386"/>
            <a:ext cx="864096" cy="907376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Куб 20"/>
          <p:cNvSpPr/>
          <p:nvPr/>
        </p:nvSpPr>
        <p:spPr>
          <a:xfrm>
            <a:off x="2555776" y="4509120"/>
            <a:ext cx="1080120" cy="903036"/>
          </a:xfrm>
          <a:prstGeom prst="cub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узел 21"/>
          <p:cNvSpPr/>
          <p:nvPr/>
        </p:nvSpPr>
        <p:spPr>
          <a:xfrm>
            <a:off x="755576" y="5157192"/>
            <a:ext cx="1041296" cy="975044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лыбающееся лицо 22"/>
          <p:cNvSpPr/>
          <p:nvPr/>
        </p:nvSpPr>
        <p:spPr>
          <a:xfrm>
            <a:off x="2555776" y="2384884"/>
            <a:ext cx="1080120" cy="1060560"/>
          </a:xfrm>
          <a:prstGeom prst="smileyFace">
            <a:avLst/>
          </a:prstGeom>
          <a:solidFill>
            <a:srgbClr val="F01C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олнце 23"/>
          <p:cNvSpPr/>
          <p:nvPr/>
        </p:nvSpPr>
        <p:spPr>
          <a:xfrm>
            <a:off x="4419756" y="3808600"/>
            <a:ext cx="1273500" cy="1191068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Блок-схема: процесс 24"/>
          <p:cNvSpPr/>
          <p:nvPr/>
        </p:nvSpPr>
        <p:spPr>
          <a:xfrm>
            <a:off x="6372200" y="2915164"/>
            <a:ext cx="900082" cy="893436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далее 25">
            <a:hlinkClick r:id="" action="ppaction://hlinkshowjump?jump=nextslide" highlightClick="1"/>
          </p:cNvPr>
          <p:cNvSpPr/>
          <p:nvPr/>
        </p:nvSpPr>
        <p:spPr>
          <a:xfrm>
            <a:off x="8790995" y="6497563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назад 16">
            <a:hlinkClick r:id="" action="ppaction://hlinkshowjump?jump=previousslide" highlightClick="1"/>
          </p:cNvPr>
          <p:cNvSpPr/>
          <p:nvPr/>
        </p:nvSpPr>
        <p:spPr>
          <a:xfrm>
            <a:off x="6066166" y="6479795"/>
            <a:ext cx="360000" cy="360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647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3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4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2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3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3" grpId="0" animBg="1"/>
      <p:bldP spid="3" grpId="1" animBg="1"/>
      <p:bldP spid="16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вырезанными противолежащими углами 1"/>
          <p:cNvSpPr/>
          <p:nvPr/>
        </p:nvSpPr>
        <p:spPr>
          <a:xfrm>
            <a:off x="119642" y="93019"/>
            <a:ext cx="8928992" cy="6624736"/>
          </a:xfrm>
          <a:prstGeom prst="snip2Diag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правляющая кнопка: справка 2">
            <a:hlinkClick r:id="" action="ppaction://noaction" highlightClick="1"/>
          </p:cNvPr>
          <p:cNvSpPr/>
          <p:nvPr/>
        </p:nvSpPr>
        <p:spPr>
          <a:xfrm>
            <a:off x="8604000" y="0"/>
            <a:ext cx="540000" cy="54000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360000" y="6045903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ый треугольник 9"/>
          <p:cNvSpPr/>
          <p:nvPr/>
        </p:nvSpPr>
        <p:spPr>
          <a:xfrm>
            <a:off x="4584138" y="5949280"/>
            <a:ext cx="563926" cy="538769"/>
          </a:xfrm>
          <a:prstGeom prst="rtTriangl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0" y="6038664"/>
            <a:ext cx="360000" cy="360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блако 11"/>
          <p:cNvSpPr/>
          <p:nvPr/>
        </p:nvSpPr>
        <p:spPr>
          <a:xfrm>
            <a:off x="5313784" y="3933056"/>
            <a:ext cx="892736" cy="47628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Трапеция 12"/>
          <p:cNvSpPr/>
          <p:nvPr/>
        </p:nvSpPr>
        <p:spPr>
          <a:xfrm>
            <a:off x="3923928" y="692696"/>
            <a:ext cx="660210" cy="432048"/>
          </a:xfrm>
          <a:prstGeom prst="trapezoi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Куб 13"/>
          <p:cNvSpPr/>
          <p:nvPr/>
        </p:nvSpPr>
        <p:spPr>
          <a:xfrm>
            <a:off x="540000" y="2492896"/>
            <a:ext cx="503608" cy="504056"/>
          </a:xfrm>
          <a:prstGeom prst="cub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100000" l="0" r="56875">
                        <a14:foregroundMark x1="7500" y1="67161" x2="7500" y2="67161"/>
                        <a14:foregroundMark x1="24125" y1="68432" x2="24125" y2="68432"/>
                        <a14:foregroundMark x1="37875" y1="56780" x2="37875" y2="56780"/>
                        <a14:foregroundMark x1="39000" y1="80508" x2="39000" y2="80508"/>
                        <a14:foregroundMark x1="44875" y1="41525" x2="44875" y2="41525"/>
                        <a14:foregroundMark x1="50125" y1="37288" x2="50125" y2="37288"/>
                        <a14:foregroundMark x1="37000" y1="1483" x2="37000" y2="1483"/>
                        <a14:foregroundMark x1="15625" y1="67797" x2="15625" y2="677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584" y="4483098"/>
            <a:ext cx="4027114" cy="2376000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3014421" y="3451116"/>
            <a:ext cx="1224136" cy="72008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236296" y="2132856"/>
            <a:ext cx="115212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1619672" y="540000"/>
            <a:ext cx="936104" cy="944784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1043608" y="5373216"/>
            <a:ext cx="936104" cy="936104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004048" y="1700808"/>
            <a:ext cx="864096" cy="79208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1826289" y="151596"/>
            <a:ext cx="4824536" cy="20249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Сложи в сундук большие фигуры (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назови цвет и форму фигуры только потом кликай по ней)</a:t>
            </a:r>
          </a:p>
          <a:p>
            <a:pPr algn="ctr"/>
            <a:endParaRPr lang="ru-RU" dirty="0"/>
          </a:p>
        </p:txBody>
      </p:sp>
      <p:sp>
        <p:nvSpPr>
          <p:cNvPr id="19" name="Улыбающееся лицо 18"/>
          <p:cNvSpPr/>
          <p:nvPr/>
        </p:nvSpPr>
        <p:spPr>
          <a:xfrm>
            <a:off x="1043608" y="3811156"/>
            <a:ext cx="792088" cy="671942"/>
          </a:xfrm>
          <a:prstGeom prst="smileyFac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память с прямым доступом 19"/>
          <p:cNvSpPr/>
          <p:nvPr/>
        </p:nvSpPr>
        <p:spPr>
          <a:xfrm>
            <a:off x="6822584" y="908720"/>
            <a:ext cx="557728" cy="432048"/>
          </a:xfrm>
          <a:prstGeom prst="flowChartMagneticDrum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ердце 20"/>
          <p:cNvSpPr/>
          <p:nvPr/>
        </p:nvSpPr>
        <p:spPr>
          <a:xfrm>
            <a:off x="3014421" y="5013176"/>
            <a:ext cx="612068" cy="504056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решение 21"/>
          <p:cNvSpPr/>
          <p:nvPr/>
        </p:nvSpPr>
        <p:spPr>
          <a:xfrm>
            <a:off x="2267744" y="2132856"/>
            <a:ext cx="746677" cy="504056"/>
          </a:xfrm>
          <a:prstGeom prst="flowChartDecis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05796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5.92593E-6 C 0.00139 0.01782 0.00399 0.03633 0.00833 0.05346 C 0.00781 0.11272 0.00764 0.17198 0.00659 0.23124 C 0.00607 0.26157 -0.00296 0.29166 -0.00348 0.32221 C -0.004 0.35485 -0.00348 0.38749 -0.00348 0.42013 " pathEditMode="relative" ptsTypes="ffffA">
                                      <p:cBhvr>
                                        <p:cTn id="1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7.40741E-7 C 0.00539 0.00255 0.01164 0.00139 0.01667 0.00463 C 0.01823 0.00556 0.01684 0.01019 0.01841 0.01111 C 0.02292 0.01412 0.0283 0.01412 0.03334 0.01574 C 0.05087 0.02732 0.06962 0.03148 0.08837 0.03797 C 0.1 0.0419 0.11025 0.05255 0.1217 0.05787 C 0.13125 0.0676 0.14011 0.07292 0.15174 0.07778 C 0.16511 0.09051 0.17986 0.10047 0.19497 0.10903 C 0.19723 0.11042 0.19948 0.11204 0.20174 0.11343 C 0.2073 0.11644 0.21841 0.12223 0.21841 0.12223 C 0.22518 0.13172 0.24011 0.13773 0.25 0.14236 C 0.2658 0.15834 0.24688 0.14121 0.26493 0.15116 C 0.2665 0.15209 0.26702 0.1544 0.26841 0.15556 C 0.2698 0.15672 0.2717 0.15718 0.27327 0.15787 C 0.279 0.16505 0.28403 0.1669 0.29167 0.16898 C 0.29757 0.17408 0.30348 0.17709 0.31007 0.1801 C 0.31702 0.1875 0.32327 0.19398 0.3316 0.19792 C 0.34115 0.20718 0.35157 0.21875 0.36164 0.22685 C 0.36632 0.23056 0.37205 0.23195 0.37674 0.23565 C 0.38438 0.24167 0.38889 0.24838 0.3967 0.25348 C 0.40226 0.26088 0.40764 0.26551 0.41493 0.26898 C 0.42396 0.28102 0.43525 0.28889 0.44497 0.3 C 0.46111 0.31829 0.44497 0.3007 0.45504 0.31574 C 0.46389 0.32894 0.47414 0.33889 0.48334 0.35116 C 0.49063 0.36088 0.49514 0.37292 0.5 0.38449 C 0.50486 0.39607 0.51094 0.40695 0.51667 0.41783 C 0.52084 0.42547 0.52153 0.43102 0.52674 0.43797 C 0.52952 0.44977 0.53664 0.45672 0.54167 0.46667 C 0.54271 0.47338 0.54844 0.49213 0.55174 0.49792 C 0.55417 0.50209 0.55782 0.50486 0.56007 0.50903 C 0.56598 0.51968 0.56233 0.51667 0.56997 0.52014 C 0.57778 0.53056 0.57361 0.52431 0.5816 0.54005 C 0.58577 0.54838 0.5941 0.55417 0.6 0.56019 C 0.60591 0.57593 0.61372 0.59885 0.62674 0.60672 " pathEditMode="relative" ptsTypes="fffffffffffffffffffffffffffffffffA">
                                      <p:cBhvr>
                                        <p:cTn id="2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4.81481E-6 C 0.04132 -0.01389 0.0842 -0.01297 0.12657 -0.01551 C 0.14323 -0.02315 0.15712 -0.025 0.175 -0.02662 C 0.19271 -0.0301 0.21059 -0.02987 0.2283 -0.03334 C 0.24879 -0.04283 0.22483 -0.03241 0.27986 -0.03774 C 0.30712 -0.04028 0.33438 -0.05371 0.36163 -0.05556 C 0.4033 -0.05834 0.51424 -0.0595 0.5382 -0.05996 C 0.55938 -0.06065 0.58038 -0.06158 0.60157 -0.06227 C 0.62657 -0.06297 0.65157 -0.06297 0.67657 -0.06436 C 0.67882 -0.06459 0.68334 -0.06667 0.68334 -0.06667 " pathEditMode="relative" ptsTypes="fffffffffA">
                                      <p:cBhvr>
                                        <p:cTn id="2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42 -0.02616 C -0.02291 -0.01875 -0.02691 -0.01621 -0.01631 -0.01297 C -0.01232 -0.00463 -0.0085 -0.00047 -0.00138 0.00254 C 0.00452 0.01088 0.01129 0.01273 0.01858 0.01828 C 0.03143 0.02824 0.04445 0.03842 0.05695 0.0493 C 0.06754 0.05856 0.07136 0.05601 0.08021 0.06713 C 0.0849 0.07291 0.0915 0.07592 0.09532 0.08263 C 0.09948 0.09004 0.10452 0.09351 0.10869 0.10046 C 0.1099 0.10254 0.11042 0.10555 0.11198 0.10717 C 0.11337 0.10856 0.11528 0.10856 0.11702 0.10925 C 0.13195 0.12939 0.14306 0.14814 0.15191 0.17384 C 0.15591 0.18541 0.15973 0.19768 0.16355 0.20925 C 0.16719 0.22013 0.16858 0.23032 0.17362 0.2405 C 0.17483 0.2493 0.17587 0.26088 0.17865 0.26921 C 0.17952 0.27175 0.18125 0.27338 0.18195 0.27592 C 0.18768 0.29421 0.19132 0.31481 0.19532 0.33379 C 0.19705 0.35069 0.20139 0.36851 0.20869 0.38263 C 0.2125 0.40439 0.22014 0.42476 0.22691 0.4449 C 0.2283 0.44907 0.22865 0.45393 0.23021 0.4581 C 0.23073 0.45972 0.23143 0.46111 0.23195 0.46273 " pathEditMode="relative" rAng="0" ptsTypes="fffffffffffffffffffA">
                                      <p:cBhvr>
                                        <p:cTn id="31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60" y="2444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1.48148E-6 C 0.00486 0.00972 0.01146 0.01736 0.01667 0.02662 C 0.02223 0.03657 0.02396 0.0449 0.03334 0.04884 C 0.03889 0.06412 0.04462 0.06574 0.05486 0.07338 C 0.06111 0.078 0.06684 0.08472 0.07327 0.08888 C 0.08299 0.09537 0.09375 0.09722 0.1033 0.10439 C 0.10834 0.1081 0.11337 0.11157 0.11823 0.1155 C 0.12587 0.12175 0.12778 0.12824 0.13663 0.13101 C 0.14532 0.13703 0.15365 0.13912 0.1632 0.14213 C 0.17466 0.15254 0.18629 0.15393 0.2 0.15555 C 0.24688 0.16944 0.2849 0.16759 0.33663 0.16898 C 0.34809 0.17106 0.35868 0.17546 0.36997 0.17777 C 0.38073 0.17986 0.39115 0.18055 0.40157 0.18449 C 0.41025 0.18773 0.41823 0.19328 0.42657 0.19768 C 0.42761 0.1993 0.42848 0.20138 0.42986 0.20231 C 0.43247 0.2037 0.43542 0.20347 0.4382 0.20439 C 0.44601 0.20694 0.45174 0.21157 0.4599 0.21342 C 0.46615 0.21898 0.46354 0.21597 0.46823 0.22222 " pathEditMode="relative" ptsTypes="fffffffffffffffffA">
                                      <p:cBhvr>
                                        <p:cTn id="3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8" grpId="0" animBg="1"/>
      <p:bldP spid="9" grpId="0" animBg="1"/>
      <p:bldP spid="7" grpId="0" animBg="1"/>
      <p:bldP spid="15" grpId="0" animBg="1"/>
      <p:bldP spid="18" grpId="0" animBg="1"/>
      <p:bldP spid="4" grpId="0" animBg="1"/>
      <p:bldP spid="4" grpId="1" animBg="1"/>
      <p:bldP spid="19" grpId="0" animBg="1"/>
      <p:bldP spid="20" grpId="0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вырезанными противолежащими углами 1"/>
          <p:cNvSpPr/>
          <p:nvPr/>
        </p:nvSpPr>
        <p:spPr>
          <a:xfrm>
            <a:off x="179512" y="188640"/>
            <a:ext cx="8784976" cy="6480720"/>
          </a:xfrm>
          <a:prstGeom prst="snip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8411783" y="6498000"/>
            <a:ext cx="360000" cy="360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784000" y="649800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справка 4">
            <a:hlinkClick r:id="" action="ppaction://noaction" highlightClick="1"/>
          </p:cNvPr>
          <p:cNvSpPr/>
          <p:nvPr/>
        </p:nvSpPr>
        <p:spPr>
          <a:xfrm>
            <a:off x="8604000" y="0"/>
            <a:ext cx="540000" cy="54000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193332" y="5445224"/>
            <a:ext cx="1224136" cy="7920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2147" b="95886" l="4667" r="985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425" y="1685851"/>
            <a:ext cx="1120575" cy="1044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40" y="540000"/>
            <a:ext cx="1150560" cy="1224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931" y="5462952"/>
            <a:ext cx="1747069" cy="118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="" xmlns:a14="http://schemas.microsoft.com/office/drawing/2010/main">
                  <a14:imgLayer r:embed="rId12">
                    <a14:imgEffect>
                      <a14:backgroundRemoval t="9205" b="99163" l="9804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3486466">
            <a:off x="4701894" y="2823990"/>
            <a:ext cx="875749" cy="1368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61" y="2996626"/>
            <a:ext cx="1334400" cy="1440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="" xmlns:a14="http://schemas.microsoft.com/office/drawing/2010/main">
                  <a14:imgLayer r:embed="rId15">
                    <a14:imgEffect>
                      <a14:backgroundRemoval t="10000" b="99200" l="1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337" y="270000"/>
            <a:ext cx="2052000" cy="2052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="" xmlns:a14="http://schemas.microsoft.com/office/drawing/2010/main">
                  <a14:imgLayer r:embed="rId17">
                    <a14:imgEffect>
                      <a14:backgroundRemoval t="10000" b="90000" l="10000" r="90000">
                        <a14:foregroundMark x1="50120" y1="30324" x2="50120" y2="30324"/>
                        <a14:foregroundMark x1="42410" y1="31516" x2="42410" y2="315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940" y="3145126"/>
            <a:ext cx="1298970" cy="1836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995" y="4617360"/>
            <a:ext cx="1822859" cy="2052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="" xmlns:a14="http://schemas.microsoft.com/office/drawing/2010/main">
                  <a14:imgLayer r:embed="rId2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605" y="3145126"/>
            <a:ext cx="854964" cy="1143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="" xmlns:a14="http://schemas.microsoft.com/office/drawing/2010/main">
                  <a14:imgLayer r:embed="rId22">
                    <a14:imgEffect>
                      <a14:backgroundRemoval t="10000" b="90000" l="2222" r="98889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734" y="216000"/>
            <a:ext cx="1539000" cy="2052000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2239451" y="431904"/>
            <a:ext cx="4176464" cy="17281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Выбери предметы только красного цвета, назови их и только потом кликай по ним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414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вырезанными противолежащими углами 1"/>
          <p:cNvSpPr/>
          <p:nvPr/>
        </p:nvSpPr>
        <p:spPr>
          <a:xfrm>
            <a:off x="107504" y="116632"/>
            <a:ext cx="8928992" cy="6624736"/>
          </a:xfrm>
          <a:prstGeom prst="snip2Diag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правляющая кнопка: справка 2">
            <a:hlinkClick r:id="" action="ppaction://noaction" highlightClick="1"/>
          </p:cNvPr>
          <p:cNvSpPr/>
          <p:nvPr/>
        </p:nvSpPr>
        <p:spPr>
          <a:xfrm>
            <a:off x="8604000" y="10987"/>
            <a:ext cx="540000" cy="54000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8423761" y="6481587"/>
            <a:ext cx="360000" cy="360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783761" y="6481587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243" y="2984624"/>
            <a:ext cx="1548000" cy="15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546" y="4855816"/>
            <a:ext cx="2028865" cy="1476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="" xmlns:a14="http://schemas.microsoft.com/office/drawing/2010/main">
                  <a14:imgLayer r:embed="rId11">
                    <a14:imgEffect>
                      <a14:backgroundRemoval t="0" b="100000" l="168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146" y="1061206"/>
            <a:ext cx="1037040" cy="1044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="" xmlns:a14="http://schemas.microsoft.com/office/drawing/2010/main">
                  <a14:imgLayer r:embed="rId13">
                    <a14:imgEffect>
                      <a14:backgroundRemoval t="4348" b="93593" l="1796" r="96881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167" y="5653326"/>
            <a:ext cx="1917465" cy="792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607" y="575206"/>
            <a:ext cx="998636" cy="972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07" y="3518920"/>
            <a:ext cx="1757918" cy="1692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000" y="3110624"/>
            <a:ext cx="1296000" cy="1296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015" y="4256920"/>
            <a:ext cx="2340000" cy="2340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="" xmlns:a14="http://schemas.microsoft.com/office/drawing/2010/main">
                  <a14:imgLayer r:embed="rId1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607" y="2006920"/>
            <a:ext cx="1404000" cy="1404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="" xmlns:a14="http://schemas.microsoft.com/office/drawing/2010/main">
                  <a14:imgLayer r:embed="rId21">
                    <a14:imgEffect>
                      <a14:backgroundRemoval t="2893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342" y="532747"/>
            <a:ext cx="1006221" cy="1368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31" y="367676"/>
            <a:ext cx="1790476" cy="190476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3" cstate="print">
            <a:extLst>
              <a:ext uri="{BEBA8EAE-BF5A-486C-A8C5-ECC9F3942E4B}">
                <a14:imgProps xmlns="" xmlns:a14="http://schemas.microsoft.com/office/drawing/2010/main">
                  <a14:imgLayer r:embed="rId24">
                    <a14:imgEffect>
                      <a14:backgroundRemoval t="286" b="99429" l="286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879" y="2325680"/>
            <a:ext cx="1836000" cy="1836000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2291682" y="-55891"/>
            <a:ext cx="4032448" cy="194190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Выбери предметы только </a:t>
            </a:r>
            <a:r>
              <a:rPr lang="ru-RU" dirty="0" smtClean="0">
                <a:solidFill>
                  <a:schemeClr val="tx1"/>
                </a:solidFill>
              </a:rPr>
              <a:t>зелёного  </a:t>
            </a:r>
            <a:r>
              <a:rPr lang="ru-RU" dirty="0">
                <a:solidFill>
                  <a:schemeClr val="tx1"/>
                </a:solidFill>
              </a:rPr>
              <a:t>цвета, назови их и только потом кликай по ним</a:t>
            </a:r>
          </a:p>
        </p:txBody>
      </p:sp>
    </p:spTree>
    <p:extLst>
      <p:ext uri="{BB962C8B-B14F-4D97-AF65-F5344CB8AC3E}">
        <p14:creationId xmlns="" xmlns:p14="http://schemas.microsoft.com/office/powerpoint/2010/main" val="213050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вырезанными противолежащими углами 1"/>
          <p:cNvSpPr/>
          <p:nvPr/>
        </p:nvSpPr>
        <p:spPr>
          <a:xfrm>
            <a:off x="179512" y="188640"/>
            <a:ext cx="8856984" cy="6552728"/>
          </a:xfrm>
          <a:prstGeom prst="snip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правляющая кнопка: справка 2">
            <a:hlinkClick r:id="" action="ppaction://noaction" highlightClick="1"/>
          </p:cNvPr>
          <p:cNvSpPr/>
          <p:nvPr/>
        </p:nvSpPr>
        <p:spPr>
          <a:xfrm>
            <a:off x="8604000" y="0"/>
            <a:ext cx="540000" cy="54000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8386278" y="6494997"/>
            <a:ext cx="360000" cy="360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758007" y="6485408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55088"/>
            <a:ext cx="1620000" cy="162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12" y="5153408"/>
            <a:ext cx="1329108" cy="126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747" y="4602712"/>
            <a:ext cx="1332000" cy="180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94" y="441188"/>
            <a:ext cx="1504950" cy="14478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396" y="2691261"/>
            <a:ext cx="1269841" cy="126984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00" y="2928238"/>
            <a:ext cx="1024919" cy="1404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864" y="469788"/>
            <a:ext cx="1944000" cy="1944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317" y="4901408"/>
            <a:ext cx="2110063" cy="1764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836" y="2971102"/>
            <a:ext cx="1980000" cy="19800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836" y="2413788"/>
            <a:ext cx="1856839" cy="792000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2166704" y="355088"/>
            <a:ext cx="4320480" cy="195289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Выбери предметы только </a:t>
            </a:r>
            <a:r>
              <a:rPr lang="ru-RU" dirty="0" smtClean="0">
                <a:solidFill>
                  <a:schemeClr val="tx1"/>
                </a:solidFill>
              </a:rPr>
              <a:t>жёлтого </a:t>
            </a:r>
            <a:r>
              <a:rPr lang="ru-RU" dirty="0">
                <a:solidFill>
                  <a:schemeClr val="tx1"/>
                </a:solidFill>
              </a:rPr>
              <a:t>цвета, назови их и только потом кликай по ним</a:t>
            </a:r>
          </a:p>
        </p:txBody>
      </p:sp>
    </p:spTree>
    <p:extLst>
      <p:ext uri="{BB962C8B-B14F-4D97-AF65-F5344CB8AC3E}">
        <p14:creationId xmlns="" xmlns:p14="http://schemas.microsoft.com/office/powerpoint/2010/main" val="13761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вырезанными противолежащими углами 1"/>
          <p:cNvSpPr/>
          <p:nvPr/>
        </p:nvSpPr>
        <p:spPr>
          <a:xfrm>
            <a:off x="187584" y="233264"/>
            <a:ext cx="8928992" cy="6624736"/>
          </a:xfrm>
          <a:prstGeom prst="snip2Diag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784000" y="649800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8424000" y="6498000"/>
            <a:ext cx="360000" cy="360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справка 4">
            <a:hlinkClick r:id="" action="ppaction://noaction" highlightClick="1"/>
          </p:cNvPr>
          <p:cNvSpPr/>
          <p:nvPr/>
        </p:nvSpPr>
        <p:spPr>
          <a:xfrm>
            <a:off x="8604000" y="0"/>
            <a:ext cx="540000" cy="54000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0" b="98969" l="1765" r="97647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0000"/>
            <a:ext cx="1072581" cy="1224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182" y="4670670"/>
            <a:ext cx="1767765" cy="108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238" y="4069429"/>
            <a:ext cx="1904762" cy="242857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="" xmlns:a14="http://schemas.microsoft.com/office/drawing/2010/main">
                  <a14:imgLayer r:embed="rId12">
                    <a14:imgEffect>
                      <a14:backgroundRemoval t="2446" b="94022" l="5526" r="9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914000"/>
            <a:ext cx="1635648" cy="1584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="" xmlns:a14="http://schemas.microsoft.com/office/drawing/2010/main">
                  <a14:imgLayer r:embed="rId14">
                    <a14:imgEffect>
                      <a14:backgroundRemoval t="0" b="99565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591520"/>
            <a:ext cx="1690434" cy="1296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506" y="404872"/>
            <a:ext cx="966420" cy="1872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2" y="4914000"/>
            <a:ext cx="1532759" cy="14040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="" xmlns:a14="http://schemas.microsoft.com/office/drawing/2010/main">
                  <a14:imgLayer r:embed="rId18">
                    <a14:imgEffect>
                      <a14:backgroundRemoval t="0" b="100000" l="0" r="98404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801" y="540000"/>
            <a:ext cx="1052456" cy="14760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="" xmlns:a14="http://schemas.microsoft.com/office/drawing/2010/main">
                  <a14:imgLayer r:embed="rId2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658" y="2630829"/>
            <a:ext cx="1404000" cy="1404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710" y="2666934"/>
            <a:ext cx="1332091" cy="1524132"/>
          </a:xfrm>
          <a:prstGeom prst="rect">
            <a:avLst/>
          </a:prstGeom>
        </p:spPr>
      </p:pic>
      <p:sp>
        <p:nvSpPr>
          <p:cNvPr id="24" name="Блок-схема: узел 23"/>
          <p:cNvSpPr/>
          <p:nvPr/>
        </p:nvSpPr>
        <p:spPr>
          <a:xfrm>
            <a:off x="971602" y="2852936"/>
            <a:ext cx="936102" cy="86409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870394" y="311721"/>
            <a:ext cx="4680072" cy="197076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Помоги Каркарычу выбрать предметы </a:t>
            </a:r>
            <a:r>
              <a:rPr lang="ru-RU" dirty="0">
                <a:solidFill>
                  <a:schemeClr val="tx1"/>
                </a:solidFill>
              </a:rPr>
              <a:t>только </a:t>
            </a:r>
            <a:r>
              <a:rPr lang="ru-RU" dirty="0" smtClean="0">
                <a:solidFill>
                  <a:schemeClr val="tx1"/>
                </a:solidFill>
              </a:rPr>
              <a:t>синего </a:t>
            </a:r>
            <a:r>
              <a:rPr lang="ru-RU" dirty="0">
                <a:solidFill>
                  <a:schemeClr val="tx1"/>
                </a:solidFill>
              </a:rPr>
              <a:t>цвета, назови их и только потом </a:t>
            </a:r>
            <a:r>
              <a:rPr lang="ru-RU" dirty="0" smtClean="0">
                <a:solidFill>
                  <a:schemeClr val="tx1"/>
                </a:solidFill>
              </a:rPr>
              <a:t>щёлкай </a:t>
            </a:r>
            <a:r>
              <a:rPr lang="ru-RU" dirty="0">
                <a:solidFill>
                  <a:schemeClr val="tx1"/>
                </a:solidFill>
              </a:rPr>
              <a:t>по ним</a:t>
            </a:r>
          </a:p>
        </p:txBody>
      </p:sp>
    </p:spTree>
    <p:extLst>
      <p:ext uri="{BB962C8B-B14F-4D97-AF65-F5344CB8AC3E}">
        <p14:creationId xmlns="" xmlns:p14="http://schemas.microsoft.com/office/powerpoint/2010/main" val="898060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4" grpId="0" animBg="1"/>
      <p:bldP spid="6" grpId="0" animBg="1"/>
      <p:bldP spid="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enio-fuke-magical-land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25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4424" y="2967335"/>
            <a:ext cx="85151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ContrastingLeftFacing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1430">
                <a:solidFill>
                  <a:srgbClr val="00B050"/>
                </a:solidFill>
              </a:ln>
              <a:solidFill>
                <a:srgbClr val="00B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user\Desktop\15575a7347ca6b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88640"/>
            <a:ext cx="6191250" cy="63987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C:\Users\user\Desktop\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620688"/>
            <a:ext cx="8077200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AutoShape 1"/>
          <p:cNvSpPr>
            <a:spLocks noChangeArrowheads="1"/>
          </p:cNvSpPr>
          <p:nvPr/>
        </p:nvSpPr>
        <p:spPr bwMode="auto">
          <a:xfrm>
            <a:off x="1259632" y="1556792"/>
            <a:ext cx="3024336" cy="3240360"/>
          </a:xfrm>
          <a:prstGeom prst="flowChartDecision">
            <a:avLst/>
          </a:prstGeom>
          <a:solidFill>
            <a:schemeClr val="accent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5292080" y="1700808"/>
            <a:ext cx="3240360" cy="3024336"/>
          </a:xfrm>
          <a:prstGeom prst="rtTriangle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259632" y="1916832"/>
            <a:ext cx="3456384" cy="2232248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3" name="Oval 3"/>
          <p:cNvSpPr>
            <a:spLocks noChangeArrowheads="1"/>
          </p:cNvSpPr>
          <p:nvPr/>
        </p:nvSpPr>
        <p:spPr bwMode="auto">
          <a:xfrm>
            <a:off x="5292080" y="1268760"/>
            <a:ext cx="3096344" cy="3240360"/>
          </a:xfrm>
          <a:prstGeom prst="ellipse">
            <a:avLst/>
          </a:prstGeom>
          <a:solidFill>
            <a:srgbClr val="007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ChangeArrowheads="1"/>
          </p:cNvSpPr>
          <p:nvPr/>
        </p:nvSpPr>
        <p:spPr bwMode="auto">
          <a:xfrm>
            <a:off x="1115616" y="2204864"/>
            <a:ext cx="2016224" cy="2160240"/>
          </a:xfrm>
          <a:prstGeom prst="triangle">
            <a:avLst>
              <a:gd name="adj" fmla="val 53924"/>
            </a:avLst>
          </a:prstGeom>
          <a:solidFill>
            <a:srgbClr val="007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7" name="Oval 3"/>
          <p:cNvSpPr>
            <a:spLocks noChangeArrowheads="1"/>
          </p:cNvSpPr>
          <p:nvPr/>
        </p:nvSpPr>
        <p:spPr bwMode="auto">
          <a:xfrm>
            <a:off x="3347864" y="2204864"/>
            <a:ext cx="2664296" cy="2088232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6300192" y="2204864"/>
            <a:ext cx="2376264" cy="2232248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AutoShape 5"/>
          <p:cNvSpPr>
            <a:spLocks noChangeArrowheads="1"/>
          </p:cNvSpPr>
          <p:nvPr/>
        </p:nvSpPr>
        <p:spPr bwMode="auto">
          <a:xfrm rot="16200000">
            <a:off x="1367645" y="224642"/>
            <a:ext cx="1296147" cy="1368151"/>
          </a:xfrm>
          <a:prstGeom prst="flowChartDelay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2" name="AutoShape 6"/>
          <p:cNvSpPr>
            <a:spLocks noChangeArrowheads="1"/>
          </p:cNvSpPr>
          <p:nvPr/>
        </p:nvSpPr>
        <p:spPr bwMode="auto">
          <a:xfrm>
            <a:off x="1331640" y="476672"/>
            <a:ext cx="1368152" cy="108012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 descr="http://innompics.com/images/mouse_funny.pn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1680" y="692696"/>
            <a:ext cx="648841" cy="901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5" name="AutoShape 9"/>
          <p:cNvSpPr>
            <a:spLocks noChangeArrowheads="1"/>
          </p:cNvSpPr>
          <p:nvPr/>
        </p:nvSpPr>
        <p:spPr bwMode="auto">
          <a:xfrm rot="16200000">
            <a:off x="3294139" y="242365"/>
            <a:ext cx="1259583" cy="1296145"/>
          </a:xfrm>
          <a:prstGeom prst="flowChartDelay">
            <a:avLst/>
          </a:prstGeom>
          <a:solidFill>
            <a:srgbClr val="7030A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3563888" y="476672"/>
            <a:ext cx="720080" cy="103460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Рисунок 12" descr="http://innompics.com/images/mouse_funny.pn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6" y="548680"/>
            <a:ext cx="576064" cy="973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5796136" y="5445224"/>
            <a:ext cx="720080" cy="1034604"/>
          </a:xfrm>
          <a:prstGeom prst="rect">
            <a:avLst/>
          </a:prstGeom>
          <a:solidFill>
            <a:srgbClr val="7030A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8" name="AutoShape 12"/>
          <p:cNvSpPr>
            <a:spLocks noChangeArrowheads="1"/>
          </p:cNvSpPr>
          <p:nvPr/>
        </p:nvSpPr>
        <p:spPr bwMode="auto">
          <a:xfrm rot="16200000">
            <a:off x="5166347" y="242365"/>
            <a:ext cx="1259582" cy="1296143"/>
          </a:xfrm>
          <a:prstGeom prst="flowChartDelay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9" name="Oval 13"/>
          <p:cNvSpPr>
            <a:spLocks noChangeArrowheads="1"/>
          </p:cNvSpPr>
          <p:nvPr/>
        </p:nvSpPr>
        <p:spPr bwMode="auto">
          <a:xfrm>
            <a:off x="5292080" y="404664"/>
            <a:ext cx="1008112" cy="1111374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" name="Рисунок 16" descr="http://innompics.com/images/mouse_funny.pn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6096" y="620688"/>
            <a:ext cx="720080" cy="901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0" name="Oval 14"/>
          <p:cNvSpPr>
            <a:spLocks noChangeArrowheads="1"/>
          </p:cNvSpPr>
          <p:nvPr/>
        </p:nvSpPr>
        <p:spPr bwMode="auto">
          <a:xfrm>
            <a:off x="1403648" y="5445224"/>
            <a:ext cx="1008112" cy="1152128"/>
          </a:xfrm>
          <a:prstGeom prst="ellipse">
            <a:avLst/>
          </a:prstGeom>
          <a:solidFill>
            <a:srgbClr val="00B05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51" name="AutoShape 15"/>
          <p:cNvSpPr>
            <a:spLocks noChangeArrowheads="1"/>
          </p:cNvSpPr>
          <p:nvPr/>
        </p:nvSpPr>
        <p:spPr bwMode="auto">
          <a:xfrm rot="16200000">
            <a:off x="7290582" y="62345"/>
            <a:ext cx="1187574" cy="1584175"/>
          </a:xfrm>
          <a:prstGeom prst="flowChartDelay">
            <a:avLst/>
          </a:prstGeom>
          <a:solidFill>
            <a:srgbClr val="97470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52" name="Rectangle 16"/>
          <p:cNvSpPr>
            <a:spLocks noChangeArrowheads="1"/>
          </p:cNvSpPr>
          <p:nvPr/>
        </p:nvSpPr>
        <p:spPr bwMode="auto">
          <a:xfrm>
            <a:off x="7380312" y="476672"/>
            <a:ext cx="1008112" cy="93610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 descr="http://innompics.com/images/mouse_funny.pn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6336" y="548680"/>
            <a:ext cx="648072" cy="829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3" name="AutoShape 17"/>
          <p:cNvSpPr>
            <a:spLocks noChangeArrowheads="1"/>
          </p:cNvSpPr>
          <p:nvPr/>
        </p:nvSpPr>
        <p:spPr bwMode="auto">
          <a:xfrm rot="16200000">
            <a:off x="1385925" y="3158691"/>
            <a:ext cx="1331590" cy="1440160"/>
          </a:xfrm>
          <a:prstGeom prst="flowChartDelay">
            <a:avLst/>
          </a:pr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54" name="Oval 18"/>
          <p:cNvSpPr>
            <a:spLocks noChangeArrowheads="1"/>
          </p:cNvSpPr>
          <p:nvPr/>
        </p:nvSpPr>
        <p:spPr bwMode="auto">
          <a:xfrm>
            <a:off x="1403648" y="3429000"/>
            <a:ext cx="1224136" cy="108012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" name="Рисунок 23" descr="http://innompics.com/images/mouse_funny.pn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672" y="3501008"/>
            <a:ext cx="864096" cy="901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5" name="Oval 19"/>
          <p:cNvSpPr>
            <a:spLocks noChangeArrowheads="1"/>
          </p:cNvSpPr>
          <p:nvPr/>
        </p:nvSpPr>
        <p:spPr bwMode="auto">
          <a:xfrm>
            <a:off x="3275856" y="1844824"/>
            <a:ext cx="1224136" cy="1080120"/>
          </a:xfrm>
          <a:prstGeom prst="ellipse">
            <a:avLst/>
          </a:prstGeom>
          <a:solidFill>
            <a:srgbClr val="00B0F0"/>
          </a:solidFill>
          <a:ln w="9525">
            <a:solidFill>
              <a:srgbClr val="00B0F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56" name="AutoShape 20"/>
          <p:cNvSpPr>
            <a:spLocks noChangeArrowheads="1"/>
          </p:cNvSpPr>
          <p:nvPr/>
        </p:nvSpPr>
        <p:spPr bwMode="auto">
          <a:xfrm rot="16200000">
            <a:off x="3258133" y="3230698"/>
            <a:ext cx="1259583" cy="1368152"/>
          </a:xfrm>
          <a:prstGeom prst="flowChartDelay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3347864" y="3645024"/>
            <a:ext cx="1008112" cy="85782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" name="Рисунок 27" descr="http://innompics.com/images/mouse_funny.pn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872" y="3717032"/>
            <a:ext cx="792088" cy="757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5292080" y="1916832"/>
            <a:ext cx="1008112" cy="857821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59" name="AutoShape 23"/>
          <p:cNvSpPr>
            <a:spLocks noChangeArrowheads="1"/>
          </p:cNvSpPr>
          <p:nvPr/>
        </p:nvSpPr>
        <p:spPr bwMode="auto">
          <a:xfrm rot="16200000">
            <a:off x="5238353" y="3194695"/>
            <a:ext cx="1187575" cy="1368154"/>
          </a:xfrm>
          <a:prstGeom prst="flowChartDelay">
            <a:avLst/>
          </a:prstGeom>
          <a:solidFill>
            <a:srgbClr val="E36C0A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60" name="AutoShape 24"/>
          <p:cNvSpPr>
            <a:spLocks noChangeArrowheads="1"/>
          </p:cNvSpPr>
          <p:nvPr/>
        </p:nvSpPr>
        <p:spPr bwMode="auto">
          <a:xfrm>
            <a:off x="5220072" y="3356992"/>
            <a:ext cx="1296144" cy="108012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" name="Рисунок 31" descr="http://innompics.com/images/mouse_funny.pn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0112" y="3573016"/>
            <a:ext cx="576833" cy="829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61" name="AutoShape 25"/>
          <p:cNvSpPr>
            <a:spLocks noChangeArrowheads="1"/>
          </p:cNvSpPr>
          <p:nvPr/>
        </p:nvSpPr>
        <p:spPr bwMode="auto">
          <a:xfrm>
            <a:off x="1331640" y="1988840"/>
            <a:ext cx="1296144" cy="1080120"/>
          </a:xfrm>
          <a:prstGeom prst="triangle">
            <a:avLst>
              <a:gd name="adj" fmla="val 50000"/>
            </a:avLst>
          </a:prstGeom>
          <a:solidFill>
            <a:srgbClr val="E36C0A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62" name="AutoShape 26"/>
          <p:cNvSpPr>
            <a:spLocks noChangeArrowheads="1"/>
          </p:cNvSpPr>
          <p:nvPr/>
        </p:nvSpPr>
        <p:spPr bwMode="auto">
          <a:xfrm rot="16200000">
            <a:off x="7362590" y="3014673"/>
            <a:ext cx="1115567" cy="1656187"/>
          </a:xfrm>
          <a:prstGeom prst="flowChartDelay">
            <a:avLst/>
          </a:prstGeom>
          <a:solidFill>
            <a:srgbClr val="00206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64" name="Rectangle 28"/>
          <p:cNvSpPr>
            <a:spLocks noChangeArrowheads="1"/>
          </p:cNvSpPr>
          <p:nvPr/>
        </p:nvSpPr>
        <p:spPr bwMode="auto">
          <a:xfrm>
            <a:off x="7596336" y="3356992"/>
            <a:ext cx="720080" cy="103460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7" name="Рисунок 36" descr="http://innompics.com/images/mouse_funny.pn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8344" y="3429000"/>
            <a:ext cx="648072" cy="973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65" name="Rectangle 29"/>
          <p:cNvSpPr>
            <a:spLocks noChangeArrowheads="1"/>
          </p:cNvSpPr>
          <p:nvPr/>
        </p:nvSpPr>
        <p:spPr bwMode="auto">
          <a:xfrm>
            <a:off x="3419872" y="5301208"/>
            <a:ext cx="720080" cy="1034604"/>
          </a:xfrm>
          <a:prstGeom prst="rect">
            <a:avLst/>
          </a:prstGeom>
          <a:solidFill>
            <a:srgbClr val="00206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66" name="AutoShape 30"/>
          <p:cNvSpPr>
            <a:spLocks noChangeArrowheads="1"/>
          </p:cNvSpPr>
          <p:nvPr/>
        </p:nvSpPr>
        <p:spPr bwMode="auto">
          <a:xfrm>
            <a:off x="6876256" y="1772816"/>
            <a:ext cx="1512168" cy="1008112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67" name="Rectangle 31"/>
          <p:cNvSpPr>
            <a:spLocks noChangeArrowheads="1"/>
          </p:cNvSpPr>
          <p:nvPr/>
        </p:nvSpPr>
        <p:spPr bwMode="auto">
          <a:xfrm>
            <a:off x="7452320" y="5301208"/>
            <a:ext cx="1008112" cy="936104"/>
          </a:xfrm>
          <a:prstGeom prst="rect">
            <a:avLst/>
          </a:prstGeom>
          <a:solidFill>
            <a:srgbClr val="97470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" name="Рисунок 40" descr="http://vospitatel.com.ua/images/k/kot-rastr-2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91279"/>
            <a:ext cx="1395063" cy="1866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22 -0.10687 L -0.24409 -0.725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" y="-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21 -0.10479 L 0.42534 -0.7344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" y="-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2 -0.00509 L -0.20086 0.2361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1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02 0.06361 L -0.21267 0.2419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0.01573 L 0.42535 0.2047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" y="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21 -0.07546 L 0.45694 -0.2747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22 -0.04166 L -0.61024 -0.1784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2 -0.0787 L -0.00764 -0.6877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  <p:bldP spid="14350" grpId="0" animBg="1"/>
      <p:bldP spid="14355" grpId="0" animBg="1"/>
      <p:bldP spid="14358" grpId="0" animBg="1"/>
      <p:bldP spid="14361" grpId="0" animBg="1"/>
      <p:bldP spid="14365" grpId="0" animBg="1"/>
      <p:bldP spid="14366" grpId="0" animBg="1"/>
      <p:bldP spid="1436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Равнобедренный треугольник 2"/>
          <p:cNvSpPr>
            <a:spLocks noChangeArrowheads="1"/>
          </p:cNvSpPr>
          <p:nvPr/>
        </p:nvSpPr>
        <p:spPr bwMode="auto">
          <a:xfrm>
            <a:off x="1763688" y="2492896"/>
            <a:ext cx="2304256" cy="1728192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1" name="Прямоугольник 4"/>
          <p:cNvSpPr>
            <a:spLocks noChangeArrowheads="1"/>
          </p:cNvSpPr>
          <p:nvPr/>
        </p:nvSpPr>
        <p:spPr bwMode="auto">
          <a:xfrm>
            <a:off x="5364088" y="1052736"/>
            <a:ext cx="3528392" cy="3744416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 dirty="0">
              <a:ln>
                <a:solidFill>
                  <a:schemeClr val="bg2"/>
                </a:solidFill>
              </a:ln>
            </a:endParaRPr>
          </a:p>
        </p:txBody>
      </p:sp>
      <p:sp>
        <p:nvSpPr>
          <p:cNvPr id="17409" name="Овал 5"/>
          <p:cNvSpPr>
            <a:spLocks noChangeArrowheads="1"/>
          </p:cNvSpPr>
          <p:nvPr/>
        </p:nvSpPr>
        <p:spPr bwMode="auto">
          <a:xfrm>
            <a:off x="6084168" y="1988840"/>
            <a:ext cx="2160240" cy="2088232"/>
          </a:xfrm>
          <a:prstGeom prst="ellipse">
            <a:avLst/>
          </a:prstGeom>
          <a:solidFill>
            <a:srgbClr val="FFFFFF"/>
          </a:solidFill>
          <a:ln w="25400">
            <a:solidFill>
              <a:srgbClr val="F79646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43608" y="1844824"/>
            <a:ext cx="4104456" cy="280831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Прямоугольник 6"/>
          <p:cNvSpPr>
            <a:spLocks noChangeArrowheads="1"/>
          </p:cNvSpPr>
          <p:nvPr/>
        </p:nvSpPr>
        <p:spPr bwMode="auto">
          <a:xfrm>
            <a:off x="2627784" y="2132856"/>
            <a:ext cx="3816424" cy="3384376"/>
          </a:xfrm>
          <a:prstGeom prst="rect">
            <a:avLst/>
          </a:prstGeom>
          <a:solidFill>
            <a:srgbClr val="FFFF00"/>
          </a:solidFill>
          <a:ln w="25400">
            <a:solidFill>
              <a:srgbClr val="FFFF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58" name="Прямоугольник 8"/>
          <p:cNvSpPr>
            <a:spLocks noChangeArrowheads="1"/>
          </p:cNvSpPr>
          <p:nvPr/>
        </p:nvSpPr>
        <p:spPr bwMode="auto">
          <a:xfrm>
            <a:off x="3779912" y="3284984"/>
            <a:ext cx="1728192" cy="936104"/>
          </a:xfrm>
          <a:prstGeom prst="rect">
            <a:avLst/>
          </a:prstGeom>
          <a:solidFill>
            <a:srgbClr val="00B050"/>
          </a:solidFill>
          <a:ln w="25400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3" name="Равнобедренный треугольник 7"/>
          <p:cNvSpPr>
            <a:spLocks noChangeArrowheads="1"/>
          </p:cNvSpPr>
          <p:nvPr/>
        </p:nvSpPr>
        <p:spPr bwMode="auto">
          <a:xfrm>
            <a:off x="2627784" y="908720"/>
            <a:ext cx="3816424" cy="1238250"/>
          </a:xfrm>
          <a:prstGeom prst="triangle">
            <a:avLst>
              <a:gd name="adj" fmla="val 50000"/>
            </a:avLst>
          </a:prstGeom>
          <a:solidFill>
            <a:srgbClr val="E36C0A"/>
          </a:solidFill>
          <a:ln w="25400">
            <a:solidFill>
              <a:srgbClr val="E36C0A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139952" y="1196752"/>
            <a:ext cx="914400" cy="9144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nimBg="1"/>
      <p:bldP spid="19458" grpId="0" animBg="1"/>
      <p:bldP spid="19463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216</TotalTime>
  <Words>113</Words>
  <Application>Microsoft Office PowerPoint</Application>
  <PresentationFormat>Экран (4:3)</PresentationFormat>
  <Paragraphs>13</Paragraphs>
  <Slides>18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24</cp:revision>
  <dcterms:created xsi:type="dcterms:W3CDTF">2019-01-30T17:59:37Z</dcterms:created>
  <dcterms:modified xsi:type="dcterms:W3CDTF">2019-02-19T18:45:33Z</dcterms:modified>
</cp:coreProperties>
</file>